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6"/>
    <p:sldMasterId id="2147483676" r:id="rId7"/>
    <p:sldMasterId id="2147483678" r:id="rId8"/>
    <p:sldMasterId id="2147483685" r:id="rId9"/>
  </p:sldMasterIdLst>
  <p:notesMasterIdLst>
    <p:notesMasterId r:id="rId18"/>
  </p:notesMasterIdLst>
  <p:handoutMasterIdLst>
    <p:handoutMasterId r:id="rId19"/>
  </p:handoutMasterIdLst>
  <p:sldIdLst>
    <p:sldId id="400" r:id="rId10"/>
    <p:sldId id="390" r:id="rId11"/>
    <p:sldId id="396" r:id="rId12"/>
    <p:sldId id="389" r:id="rId13"/>
    <p:sldId id="401" r:id="rId14"/>
    <p:sldId id="404" r:id="rId15"/>
    <p:sldId id="402" r:id="rId16"/>
    <p:sldId id="403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1DD"/>
    <a:srgbClr val="005191"/>
    <a:srgbClr val="FFFFFF"/>
    <a:srgbClr val="BF3B25"/>
    <a:srgbClr val="F5D037"/>
    <a:srgbClr val="FD724F"/>
    <a:srgbClr val="AF7076"/>
    <a:srgbClr val="F38400"/>
    <a:srgbClr val="001145"/>
    <a:srgbClr val="EB3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13B73F-A5DE-4E69-96E5-2DAC09334C2D}" v="4" dt="2023-09-13T15:46:40.8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4693"/>
  </p:normalViewPr>
  <p:slideViewPr>
    <p:cSldViewPr snapToGrid="0">
      <p:cViewPr varScale="1">
        <p:scale>
          <a:sx n="76" d="100"/>
          <a:sy n="76" d="100"/>
        </p:scale>
        <p:origin x="4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49" d="100"/>
          <a:sy n="149" d="100"/>
        </p:scale>
        <p:origin x="496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UJADE Karen" userId="a74ecb47-795b-4d0d-a523-b1b933759387" providerId="ADAL" clId="{9F13B73F-A5DE-4E69-96E5-2DAC09334C2D}"/>
    <pc:docChg chg="undo custSel addSld modSld">
      <pc:chgData name="POUJADE Karen" userId="a74ecb47-795b-4d0d-a523-b1b933759387" providerId="ADAL" clId="{9F13B73F-A5DE-4E69-96E5-2DAC09334C2D}" dt="2023-09-13T15:49:34.212" v="695" actId="20577"/>
      <pc:docMkLst>
        <pc:docMk/>
      </pc:docMkLst>
      <pc:sldChg chg="modSp mod">
        <pc:chgData name="POUJADE Karen" userId="a74ecb47-795b-4d0d-a523-b1b933759387" providerId="ADAL" clId="{9F13B73F-A5DE-4E69-96E5-2DAC09334C2D}" dt="2023-09-13T15:33:14.988" v="9" actId="20577"/>
        <pc:sldMkLst>
          <pc:docMk/>
          <pc:sldMk cId="3616452510" sldId="400"/>
        </pc:sldMkLst>
        <pc:spChg chg="mod">
          <ac:chgData name="POUJADE Karen" userId="a74ecb47-795b-4d0d-a523-b1b933759387" providerId="ADAL" clId="{9F13B73F-A5DE-4E69-96E5-2DAC09334C2D}" dt="2023-09-13T15:33:14.988" v="9" actId="20577"/>
          <ac:spMkLst>
            <pc:docMk/>
            <pc:sldMk cId="3616452510" sldId="400"/>
            <ac:spMk id="7" creationId="{EDC4BACC-173E-4A24-A602-D8EBCC8172A0}"/>
          </ac:spMkLst>
        </pc:spChg>
      </pc:sldChg>
      <pc:sldChg chg="modSp mod">
        <pc:chgData name="POUJADE Karen" userId="a74ecb47-795b-4d0d-a523-b1b933759387" providerId="ADAL" clId="{9F13B73F-A5DE-4E69-96E5-2DAC09334C2D}" dt="2023-09-13T15:39:36.140" v="22" actId="20577"/>
        <pc:sldMkLst>
          <pc:docMk/>
          <pc:sldMk cId="1149601401" sldId="401"/>
        </pc:sldMkLst>
        <pc:spChg chg="mod">
          <ac:chgData name="POUJADE Karen" userId="a74ecb47-795b-4d0d-a523-b1b933759387" providerId="ADAL" clId="{9F13B73F-A5DE-4E69-96E5-2DAC09334C2D}" dt="2023-09-13T15:39:36.140" v="22" actId="20577"/>
          <ac:spMkLst>
            <pc:docMk/>
            <pc:sldMk cId="1149601401" sldId="401"/>
            <ac:spMk id="4" creationId="{01BFE25A-E7DD-565C-9F5B-B5828B95C07E}"/>
          </ac:spMkLst>
        </pc:spChg>
      </pc:sldChg>
      <pc:sldChg chg="addSp delSp modSp add mod">
        <pc:chgData name="POUJADE Karen" userId="a74ecb47-795b-4d0d-a523-b1b933759387" providerId="ADAL" clId="{9F13B73F-A5DE-4E69-96E5-2DAC09334C2D}" dt="2023-09-13T15:49:34.212" v="695" actId="20577"/>
        <pc:sldMkLst>
          <pc:docMk/>
          <pc:sldMk cId="3363142093" sldId="404"/>
        </pc:sldMkLst>
        <pc:spChg chg="mod">
          <ac:chgData name="POUJADE Karen" userId="a74ecb47-795b-4d0d-a523-b1b933759387" providerId="ADAL" clId="{9F13B73F-A5DE-4E69-96E5-2DAC09334C2D}" dt="2023-09-13T15:41:07.029" v="45" actId="20577"/>
          <ac:spMkLst>
            <pc:docMk/>
            <pc:sldMk cId="3363142093" sldId="404"/>
            <ac:spMk id="2" creationId="{41FFEBC6-3861-2A47-53FD-12FF5AB2D494}"/>
          </ac:spMkLst>
        </pc:spChg>
        <pc:spChg chg="mod">
          <ac:chgData name="POUJADE Karen" userId="a74ecb47-795b-4d0d-a523-b1b933759387" providerId="ADAL" clId="{9F13B73F-A5DE-4E69-96E5-2DAC09334C2D}" dt="2023-09-13T15:42:03.982" v="57" actId="20577"/>
          <ac:spMkLst>
            <pc:docMk/>
            <pc:sldMk cId="3363142093" sldId="404"/>
            <ac:spMk id="3" creationId="{65641F2A-D7E3-57EA-7002-B913253E1DA6}"/>
          </ac:spMkLst>
        </pc:spChg>
        <pc:spChg chg="del mod">
          <ac:chgData name="POUJADE Karen" userId="a74ecb47-795b-4d0d-a523-b1b933759387" providerId="ADAL" clId="{9F13B73F-A5DE-4E69-96E5-2DAC09334C2D}" dt="2023-09-13T15:43:04.046" v="60" actId="478"/>
          <ac:spMkLst>
            <pc:docMk/>
            <pc:sldMk cId="3363142093" sldId="404"/>
            <ac:spMk id="4" creationId="{01BFE25A-E7DD-565C-9F5B-B5828B95C07E}"/>
          </ac:spMkLst>
        </pc:spChg>
        <pc:spChg chg="add mod">
          <ac:chgData name="POUJADE Karen" userId="a74ecb47-795b-4d0d-a523-b1b933759387" providerId="ADAL" clId="{9F13B73F-A5DE-4E69-96E5-2DAC09334C2D}" dt="2023-09-13T15:49:34.212" v="695" actId="20577"/>
          <ac:spMkLst>
            <pc:docMk/>
            <pc:sldMk cId="3363142093" sldId="404"/>
            <ac:spMk id="7" creationId="{C693A934-77F8-A15B-4893-482030AEF8BE}"/>
          </ac:spMkLst>
        </pc:spChg>
        <pc:spChg chg="del">
          <ac:chgData name="POUJADE Karen" userId="a74ecb47-795b-4d0d-a523-b1b933759387" providerId="ADAL" clId="{9F13B73F-A5DE-4E69-96E5-2DAC09334C2D}" dt="2023-09-13T15:43:20.102" v="61" actId="478"/>
          <ac:spMkLst>
            <pc:docMk/>
            <pc:sldMk cId="3363142093" sldId="404"/>
            <ac:spMk id="11" creationId="{B2F66258-1076-4629-9DD0-928822D9111E}"/>
          </ac:spMkLst>
        </pc:spChg>
        <pc:spChg chg="del">
          <ac:chgData name="POUJADE Karen" userId="a74ecb47-795b-4d0d-a523-b1b933759387" providerId="ADAL" clId="{9F13B73F-A5DE-4E69-96E5-2DAC09334C2D}" dt="2023-09-13T15:43:26.750" v="62" actId="478"/>
          <ac:spMkLst>
            <pc:docMk/>
            <pc:sldMk cId="3363142093" sldId="404"/>
            <ac:spMk id="14" creationId="{1A680064-B007-460F-B43F-8B049156AC8B}"/>
          </ac:spMkLst>
        </pc:spChg>
        <pc:picChg chg="del">
          <ac:chgData name="POUJADE Karen" userId="a74ecb47-795b-4d0d-a523-b1b933759387" providerId="ADAL" clId="{9F13B73F-A5DE-4E69-96E5-2DAC09334C2D}" dt="2023-09-13T15:46:37.899" v="433" actId="478"/>
          <ac:picMkLst>
            <pc:docMk/>
            <pc:sldMk cId="3363142093" sldId="404"/>
            <ac:picMk id="16" creationId="{D4F685AC-C44A-4092-995D-DFF825A28557}"/>
          </ac:picMkLst>
        </pc:picChg>
        <pc:picChg chg="del">
          <ac:chgData name="POUJADE Karen" userId="a74ecb47-795b-4d0d-a523-b1b933759387" providerId="ADAL" clId="{9F13B73F-A5DE-4E69-96E5-2DAC09334C2D}" dt="2023-09-13T15:42:46.309" v="58" actId="478"/>
          <ac:picMkLst>
            <pc:docMk/>
            <pc:sldMk cId="3363142093" sldId="404"/>
            <ac:picMk id="17" creationId="{429D710C-6524-446F-881D-554345DBAB1F}"/>
          </ac:picMkLst>
        </pc:picChg>
        <pc:picChg chg="del">
          <ac:chgData name="POUJADE Karen" userId="a74ecb47-795b-4d0d-a523-b1b933759387" providerId="ADAL" clId="{9F13B73F-A5DE-4E69-96E5-2DAC09334C2D}" dt="2023-09-13T15:46:40.818" v="434" actId="478"/>
          <ac:picMkLst>
            <pc:docMk/>
            <pc:sldMk cId="3363142093" sldId="404"/>
            <ac:picMk id="18" creationId="{47C677B9-7A61-47A9-8FA7-61EC6F652F89}"/>
          </ac:picMkLst>
        </pc:picChg>
        <pc:cxnChg chg="del">
          <ac:chgData name="POUJADE Karen" userId="a74ecb47-795b-4d0d-a523-b1b933759387" providerId="ADAL" clId="{9F13B73F-A5DE-4E69-96E5-2DAC09334C2D}" dt="2023-09-13T15:43:38.070" v="63" actId="478"/>
          <ac:cxnSpMkLst>
            <pc:docMk/>
            <pc:sldMk cId="3363142093" sldId="404"/>
            <ac:cxnSpMk id="12" creationId="{AD9C228A-2494-4A2D-A58E-895E881AEF8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C6C5512-226C-DA77-DEBB-E5C0FA4956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1ED3633-7870-5307-D042-5909DD779A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DF94D-13F3-CB43-BCBA-A6FA21D6F5BE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2A0A63-4584-11AD-3248-0F1394C477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B7B02D-F1E2-B2F9-539E-0D81EE9804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8CB70-A5DC-C94F-A768-62875D38BDB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798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B577B-425C-40D3-99C9-B701EE766AE3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02F65-5E0B-4287-A0D7-D8CEE1B7D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3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>
              <a:ext uri="{FF2B5EF4-FFF2-40B4-BE49-F238E27FC236}">
                <a16:creationId xmlns:a16="http://schemas.microsoft.com/office/drawing/2014/main" id="{396372B1-3A1E-201D-D06D-B79CFDD38E3A}"/>
              </a:ext>
            </a:extLst>
          </p:cNvPr>
          <p:cNvSpPr txBox="1">
            <a:spLocks/>
          </p:cNvSpPr>
          <p:nvPr userDrawn="1"/>
        </p:nvSpPr>
        <p:spPr>
          <a:xfrm>
            <a:off x="3857138" y="1831377"/>
            <a:ext cx="6027642" cy="15973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00" b="1" i="0" kern="1200" spc="0">
                <a:solidFill>
                  <a:srgbClr val="FFFFFF"/>
                </a:solidFill>
                <a:latin typeface="Gellix SemiBold" pitchFamily="2" charset="77"/>
                <a:ea typeface="+mj-ea"/>
                <a:cs typeface="Gellix SemiBold" pitchFamily="2" charset="77"/>
              </a:defRPr>
            </a:lvl1pPr>
          </a:lstStyle>
          <a:p>
            <a:endParaRPr lang="fr-FR" sz="4400" b="0" i="0" dirty="0">
              <a:latin typeface="Gellix" pitchFamily="2" charset="77"/>
              <a:cs typeface="Gellix" pitchFamily="2" charset="77"/>
            </a:endParaRP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F5521E9D-9F9D-05F1-0A25-6598B8305801}"/>
              </a:ext>
            </a:extLst>
          </p:cNvPr>
          <p:cNvSpPr txBox="1">
            <a:spLocks/>
          </p:cNvSpPr>
          <p:nvPr userDrawn="1"/>
        </p:nvSpPr>
        <p:spPr>
          <a:xfrm>
            <a:off x="3857138" y="3544746"/>
            <a:ext cx="6027642" cy="14449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i="0" kern="1200" spc="0" baseline="0">
                <a:solidFill>
                  <a:schemeClr val="bg2"/>
                </a:solidFill>
                <a:latin typeface="Gellix" pitchFamily="2" charset="77"/>
                <a:ea typeface="+mn-ea"/>
                <a:cs typeface="Gellix" pitchFamily="2" charset="77"/>
              </a:defRPr>
            </a:lvl1pPr>
            <a:lvl2pPr marL="914354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8287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7430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365741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b="1" i="0" dirty="0">
              <a:latin typeface="Gellix" pitchFamily="2" charset="77"/>
              <a:cs typeface="Gellix" pitchFamily="2" charset="77"/>
            </a:endParaRP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15371693-766E-766F-1B46-3BBB6FF228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77825" y="2233613"/>
            <a:ext cx="2292350" cy="229235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 anchor="ctr"/>
          <a:lstStyle>
            <a:lvl1pPr algn="ctr">
              <a:defRPr b="0" i="0">
                <a:solidFill>
                  <a:schemeClr val="tx2"/>
                </a:solidFill>
                <a:latin typeface="+mn-lt"/>
                <a:cs typeface="Gellix" pitchFamily="2" charset="77"/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2287C1D-DB6D-C9D4-F442-1EACEAC415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1871" y="1053298"/>
            <a:ext cx="6326492" cy="231783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0" i="0">
                <a:solidFill>
                  <a:schemeClr val="tx2"/>
                </a:solidFill>
                <a:latin typeface="+mj-lt"/>
                <a:cs typeface="Gellix" pitchFamily="2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F13EC03-5279-5766-622D-0E7C4FF7FC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42200" y="3486872"/>
            <a:ext cx="6326492" cy="1758896"/>
          </a:xfrm>
          <a:prstGeom prst="rect">
            <a:avLst/>
          </a:prstGeom>
        </p:spPr>
        <p:txBody>
          <a:bodyPr/>
          <a:lstStyle>
            <a:lvl1pPr>
              <a:defRPr sz="2400" b="1" i="0" cap="none" spc="0">
                <a:ln w="0"/>
                <a:solidFill>
                  <a:schemeClr val="tx2"/>
                </a:solidFill>
                <a:effectLst/>
                <a:latin typeface="+mj-lt"/>
                <a:cs typeface="Gellix" pitchFamily="2" charset="77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8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A5FA9D-18EA-5955-4503-C3FC2ED9B0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7459" y="1053298"/>
            <a:ext cx="5777073" cy="231783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+mj-lt"/>
                <a:cs typeface="Gellix" pitchFamily="2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A164BC-F405-F2EA-D460-7905445B24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87788" y="3486872"/>
            <a:ext cx="5777073" cy="1559690"/>
          </a:xfrm>
          <a:prstGeom prst="rect">
            <a:avLst/>
          </a:prstGeom>
        </p:spPr>
        <p:txBody>
          <a:bodyPr/>
          <a:lstStyle>
            <a:lvl1pPr>
              <a:defRPr sz="2400" b="1" i="0" cap="none" spc="0">
                <a:ln w="0"/>
                <a:solidFill>
                  <a:schemeClr val="tx1"/>
                </a:solidFill>
                <a:effectLst/>
                <a:latin typeface="+mj-lt"/>
                <a:cs typeface="Gellix" pitchFamily="2" charset="77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2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2EFB1EBA-F864-9DAB-E0E8-D55EC7CD81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77825" y="2233613"/>
            <a:ext cx="2292350" cy="229235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 anchor="ctr"/>
          <a:lstStyle>
            <a:lvl1pPr algn="ctr">
              <a:defRPr b="0" i="0">
                <a:solidFill>
                  <a:schemeClr val="tx2"/>
                </a:solidFill>
                <a:latin typeface="+mj-lt"/>
                <a:cs typeface="Gellix" pitchFamily="2" charset="77"/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6147CBE-B4A2-BD62-6574-08B0B229B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1871" y="1053298"/>
            <a:ext cx="6326492" cy="231783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+mj-lt"/>
                <a:cs typeface="Gellix" pitchFamily="2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E8A15A5-FBE9-95DC-8D91-E06D401543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42200" y="3486872"/>
            <a:ext cx="6326492" cy="1758896"/>
          </a:xfrm>
          <a:prstGeom prst="rect">
            <a:avLst/>
          </a:prstGeom>
        </p:spPr>
        <p:txBody>
          <a:bodyPr/>
          <a:lstStyle>
            <a:lvl1pPr>
              <a:defRPr sz="2400" b="1" i="0" cap="none" spc="0">
                <a:ln w="0"/>
                <a:solidFill>
                  <a:schemeClr val="tx1"/>
                </a:solidFill>
                <a:effectLst/>
                <a:latin typeface="+mj-lt"/>
                <a:cs typeface="Gellix" pitchFamily="2" charset="77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19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885C694-F824-AD9A-A457-7FEFE8D5C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00" y="604004"/>
            <a:ext cx="10799759" cy="6017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+mj-lt"/>
                <a:cs typeface="Gellix" pitchFamily="2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6FA973E-AADD-C2D8-F258-62C5149D54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712" y="1749213"/>
            <a:ext cx="10806575" cy="431149"/>
          </a:xfrm>
          <a:prstGeom prst="rect">
            <a:avLst/>
          </a:prstGeom>
        </p:spPr>
        <p:txBody>
          <a:bodyPr anchor="b"/>
          <a:lstStyle>
            <a:lvl1pPr>
              <a:defRPr sz="2400" b="1" i="0">
                <a:solidFill>
                  <a:schemeClr val="tx1"/>
                </a:solidFill>
                <a:latin typeface="+mj-lt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63FA8CB-1F09-583C-BF25-38C46EAFDB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385" y="2312417"/>
            <a:ext cx="10806575" cy="37010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j-lt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 dirty="0"/>
              <a:t>Text</a:t>
            </a:r>
            <a:endParaRPr lang="fr-FR" dirty="0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5BDF3EE6-C65B-FC77-96EE-5740F8A92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fld id="{78A75652-2DD9-2242-928B-C4408E21A69B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42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FB78703-5421-8D34-F342-E0D68DA7B59D}"/>
              </a:ext>
            </a:extLst>
          </p:cNvPr>
          <p:cNvSpPr/>
          <p:nvPr userDrawn="1"/>
        </p:nvSpPr>
        <p:spPr>
          <a:xfrm>
            <a:off x="394412" y="406400"/>
            <a:ext cx="11411507" cy="57487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DA9BEEBD-FA10-7363-95F0-DFBC2C0C2F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3664" y="2032000"/>
            <a:ext cx="2793639" cy="2793639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 anchor="ctr"/>
          <a:lstStyle>
            <a:lvl1pPr algn="ctr">
              <a:defRPr b="0" i="0">
                <a:solidFill>
                  <a:schemeClr val="tx2"/>
                </a:solidFill>
                <a:latin typeface="+mj-lt"/>
                <a:cs typeface="Gellix" pitchFamily="2" charset="77"/>
              </a:defRPr>
            </a:lvl1pPr>
          </a:lstStyle>
          <a:p>
            <a:r>
              <a:rPr lang="en-US" dirty="0"/>
              <a:t>Insert image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E7E7A3C7-97A9-0E37-7282-5CDBF1CA7D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1715" y="980574"/>
            <a:ext cx="6969685" cy="3367183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800" b="0" i="0">
                <a:solidFill>
                  <a:schemeClr val="tx2"/>
                </a:solidFill>
                <a:latin typeface="+mj-lt"/>
                <a:cs typeface="Gellix" pitchFamily="2" charset="77"/>
              </a:defRPr>
            </a:lvl1pPr>
          </a:lstStyle>
          <a:p>
            <a:r>
              <a:rPr lang="en-GB" dirty="0"/>
              <a:t>“Quote”</a:t>
            </a:r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C3D7F63-055E-372F-51E5-005232A758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1716" y="4518455"/>
            <a:ext cx="6969685" cy="1025493"/>
          </a:xfrm>
          <a:prstGeom prst="rect">
            <a:avLst/>
          </a:prstGeom>
        </p:spPr>
        <p:txBody>
          <a:bodyPr/>
          <a:lstStyle>
            <a:lvl1pPr>
              <a:defRPr sz="1800" b="1" i="0" cap="none" spc="0">
                <a:ln w="0"/>
                <a:solidFill>
                  <a:schemeClr val="tx2"/>
                </a:solidFill>
                <a:effectLst/>
                <a:latin typeface="+mj-lt"/>
                <a:cs typeface="Gellix" pitchFamily="2" charset="77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 dirty="0"/>
              <a:t>Author</a:t>
            </a:r>
            <a:endParaRPr lang="en-US" dirty="0"/>
          </a:p>
        </p:txBody>
      </p:sp>
      <p:sp>
        <p:nvSpPr>
          <p:cNvPr id="20" name="Espace réservé du numéro de diapositive 8">
            <a:extLst>
              <a:ext uri="{FF2B5EF4-FFF2-40B4-BE49-F238E27FC236}">
                <a16:creationId xmlns:a16="http://schemas.microsoft.com/office/drawing/2014/main" id="{8AE52DD2-7FC2-5BA3-B052-1067BB3F3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fld id="{78A75652-2DD9-2242-928B-C4408E21A69B}" type="slidenum">
              <a:rPr lang="en-GB" smtClean="0"/>
              <a:pPr/>
              <a:t>‹N°›</a:t>
            </a:fld>
            <a:endParaRPr lang="en-GB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6123BEC-2D68-D642-42FC-9DE86BC16EB9}"/>
              </a:ext>
            </a:extLst>
          </p:cNvPr>
          <p:cNvCxnSpPr>
            <a:cxnSpLocks/>
          </p:cNvCxnSpPr>
          <p:nvPr userDrawn="1"/>
        </p:nvCxnSpPr>
        <p:spPr>
          <a:xfrm>
            <a:off x="394412" y="6509583"/>
            <a:ext cx="108667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80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 25">
            <a:extLst>
              <a:ext uri="{FF2B5EF4-FFF2-40B4-BE49-F238E27FC236}">
                <a16:creationId xmlns:a16="http://schemas.microsoft.com/office/drawing/2014/main" id="{C98CE8FB-1587-CBA4-6976-E73C6000F52C}"/>
              </a:ext>
            </a:extLst>
          </p:cNvPr>
          <p:cNvSpPr/>
          <p:nvPr userDrawn="1"/>
        </p:nvSpPr>
        <p:spPr>
          <a:xfrm>
            <a:off x="2" y="0"/>
            <a:ext cx="4412009" cy="6858446"/>
          </a:xfrm>
          <a:custGeom>
            <a:avLst/>
            <a:gdLst>
              <a:gd name="connsiteX0" fmla="*/ 0 w 4412009"/>
              <a:gd name="connsiteY0" fmla="*/ 0 h 6858446"/>
              <a:gd name="connsiteX1" fmla="*/ 3551499 w 4412009"/>
              <a:gd name="connsiteY1" fmla="*/ 0 h 6858446"/>
              <a:gd name="connsiteX2" fmla="*/ 4412009 w 4412009"/>
              <a:gd name="connsiteY2" fmla="*/ 0 h 6858446"/>
              <a:gd name="connsiteX3" fmla="*/ 4405273 w 4412009"/>
              <a:gd name="connsiteY3" fmla="*/ 14157 h 6858446"/>
              <a:gd name="connsiteX4" fmla="*/ 3615788 w 4412009"/>
              <a:gd name="connsiteY4" fmla="*/ 3464561 h 6858446"/>
              <a:gd name="connsiteX5" fmla="*/ 4334984 w 4412009"/>
              <a:gd name="connsiteY5" fmla="*/ 6707686 h 6858446"/>
              <a:gd name="connsiteX6" fmla="*/ 4404281 w 4412009"/>
              <a:gd name="connsiteY6" fmla="*/ 6858000 h 6858446"/>
              <a:gd name="connsiteX7" fmla="*/ 3551499 w 4412009"/>
              <a:gd name="connsiteY7" fmla="*/ 6858000 h 6858446"/>
              <a:gd name="connsiteX8" fmla="*/ 3551499 w 4412009"/>
              <a:gd name="connsiteY8" fmla="*/ 6858446 h 6858446"/>
              <a:gd name="connsiteX9" fmla="*/ 0 w 4412009"/>
              <a:gd name="connsiteY9" fmla="*/ 6858446 h 685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2009" h="6858446">
                <a:moveTo>
                  <a:pt x="0" y="0"/>
                </a:moveTo>
                <a:lnTo>
                  <a:pt x="3551499" y="0"/>
                </a:lnTo>
                <a:lnTo>
                  <a:pt x="4412009" y="0"/>
                </a:lnTo>
                <a:lnTo>
                  <a:pt x="4405273" y="14157"/>
                </a:lnTo>
                <a:cubicBezTo>
                  <a:pt x="4138573" y="591059"/>
                  <a:pt x="3612356" y="1940161"/>
                  <a:pt x="3615788" y="3464561"/>
                </a:cubicBezTo>
                <a:cubicBezTo>
                  <a:pt x="3618933" y="4861928"/>
                  <a:pt x="4057939" y="6086254"/>
                  <a:pt x="4334984" y="6707686"/>
                </a:cubicBezTo>
                <a:lnTo>
                  <a:pt x="4404281" y="6858000"/>
                </a:lnTo>
                <a:lnTo>
                  <a:pt x="3551499" y="6858000"/>
                </a:lnTo>
                <a:lnTo>
                  <a:pt x="3551499" y="6858446"/>
                </a:lnTo>
                <a:lnTo>
                  <a:pt x="0" y="68584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6123833A-71F4-D26F-6A66-68CEA9A97F0E}"/>
              </a:ext>
            </a:extLst>
          </p:cNvPr>
          <p:cNvSpPr/>
          <p:nvPr userDrawn="1"/>
        </p:nvSpPr>
        <p:spPr>
          <a:xfrm>
            <a:off x="2" y="6857996"/>
            <a:ext cx="3551499" cy="450"/>
          </a:xfrm>
          <a:custGeom>
            <a:avLst/>
            <a:gdLst>
              <a:gd name="connsiteX0" fmla="*/ 0 w 3551499"/>
              <a:gd name="connsiteY0" fmla="*/ 0 h 450"/>
              <a:gd name="connsiteX1" fmla="*/ 1323107 w 3551499"/>
              <a:gd name="connsiteY1" fmla="*/ 0 h 450"/>
              <a:gd name="connsiteX2" fmla="*/ 1323107 w 3551499"/>
              <a:gd name="connsiteY2" fmla="*/ 4 h 450"/>
              <a:gd name="connsiteX3" fmla="*/ 3551499 w 3551499"/>
              <a:gd name="connsiteY3" fmla="*/ 4 h 450"/>
              <a:gd name="connsiteX4" fmla="*/ 3551499 w 3551499"/>
              <a:gd name="connsiteY4" fmla="*/ 450 h 450"/>
              <a:gd name="connsiteX5" fmla="*/ 0 w 3551499"/>
              <a:gd name="connsiteY5" fmla="*/ 450 h 450"/>
              <a:gd name="connsiteX6" fmla="*/ 0 w 3551499"/>
              <a:gd name="connsiteY6" fmla="*/ 0 h 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1499" h="450">
                <a:moveTo>
                  <a:pt x="0" y="0"/>
                </a:moveTo>
                <a:lnTo>
                  <a:pt x="1323107" y="0"/>
                </a:lnTo>
                <a:lnTo>
                  <a:pt x="1323107" y="4"/>
                </a:lnTo>
                <a:lnTo>
                  <a:pt x="3551499" y="4"/>
                </a:lnTo>
                <a:lnTo>
                  <a:pt x="3551499" y="450"/>
                </a:lnTo>
                <a:lnTo>
                  <a:pt x="0" y="4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8D430C7E-DD70-0E0C-87C0-1046EA92A3D7}"/>
              </a:ext>
            </a:extLst>
          </p:cNvPr>
          <p:cNvCxnSpPr>
            <a:cxnSpLocks/>
          </p:cNvCxnSpPr>
          <p:nvPr userDrawn="1"/>
        </p:nvCxnSpPr>
        <p:spPr>
          <a:xfrm>
            <a:off x="8067554" y="555171"/>
            <a:ext cx="0" cy="531772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008" y="398761"/>
            <a:ext cx="3201493" cy="3195178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+mj-lt"/>
                <a:cs typeface="Gellix" pitchFamily="2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478782D-3468-F382-9D8B-9B59A3659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8163" y="398761"/>
            <a:ext cx="3314700" cy="842427"/>
          </a:xfrm>
          <a:prstGeom prst="rect">
            <a:avLst/>
          </a:prstGeom>
        </p:spPr>
        <p:txBody>
          <a:bodyPr anchor="b"/>
          <a:lstStyle>
            <a:lvl1pPr>
              <a:defRPr sz="2400" b="1" i="0">
                <a:latin typeface="+mj-lt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9B54EFC-B9B4-7355-F5AA-F41DAE8ED7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9525" y="398761"/>
            <a:ext cx="3314700" cy="842427"/>
          </a:xfrm>
          <a:prstGeom prst="rect">
            <a:avLst/>
          </a:prstGeom>
        </p:spPr>
        <p:txBody>
          <a:bodyPr anchor="b"/>
          <a:lstStyle>
            <a:lvl1pPr>
              <a:defRPr sz="2400" b="1" i="0">
                <a:latin typeface="+mj-lt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4ACA963-A92C-2A5E-2878-DC460F1736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8163" y="1368163"/>
            <a:ext cx="3314700" cy="450473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j-lt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 dirty="0"/>
              <a:t>Text</a:t>
            </a:r>
            <a:endParaRPr lang="fr-FR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32EBC37-7E9E-B538-4A88-CDEEB2865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9525" y="1368163"/>
            <a:ext cx="3314700" cy="450473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j-lt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 dirty="0"/>
              <a:t>Text</a:t>
            </a:r>
            <a:endParaRPr lang="fr-FR" dirty="0"/>
          </a:p>
        </p:txBody>
      </p:sp>
      <p:sp>
        <p:nvSpPr>
          <p:cNvPr id="27" name="Espace réservé du numéro de diapositive 8">
            <a:extLst>
              <a:ext uri="{FF2B5EF4-FFF2-40B4-BE49-F238E27FC236}">
                <a16:creationId xmlns:a16="http://schemas.microsoft.com/office/drawing/2014/main" id="{E9F5D185-4CC4-679B-6895-C93296AF6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fld id="{78A75652-2DD9-2242-928B-C4408E21A69B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12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 25">
            <a:extLst>
              <a:ext uri="{FF2B5EF4-FFF2-40B4-BE49-F238E27FC236}">
                <a16:creationId xmlns:a16="http://schemas.microsoft.com/office/drawing/2014/main" id="{C98CE8FB-1587-CBA4-6976-E73C6000F52C}"/>
              </a:ext>
            </a:extLst>
          </p:cNvPr>
          <p:cNvSpPr/>
          <p:nvPr userDrawn="1"/>
        </p:nvSpPr>
        <p:spPr>
          <a:xfrm>
            <a:off x="2" y="0"/>
            <a:ext cx="4412009" cy="6858446"/>
          </a:xfrm>
          <a:custGeom>
            <a:avLst/>
            <a:gdLst>
              <a:gd name="connsiteX0" fmla="*/ 0 w 4412009"/>
              <a:gd name="connsiteY0" fmla="*/ 0 h 6858446"/>
              <a:gd name="connsiteX1" fmla="*/ 3551499 w 4412009"/>
              <a:gd name="connsiteY1" fmla="*/ 0 h 6858446"/>
              <a:gd name="connsiteX2" fmla="*/ 4412009 w 4412009"/>
              <a:gd name="connsiteY2" fmla="*/ 0 h 6858446"/>
              <a:gd name="connsiteX3" fmla="*/ 4405273 w 4412009"/>
              <a:gd name="connsiteY3" fmla="*/ 14157 h 6858446"/>
              <a:gd name="connsiteX4" fmla="*/ 3615788 w 4412009"/>
              <a:gd name="connsiteY4" fmla="*/ 3464561 h 6858446"/>
              <a:gd name="connsiteX5" fmla="*/ 4334984 w 4412009"/>
              <a:gd name="connsiteY5" fmla="*/ 6707686 h 6858446"/>
              <a:gd name="connsiteX6" fmla="*/ 4404281 w 4412009"/>
              <a:gd name="connsiteY6" fmla="*/ 6858000 h 6858446"/>
              <a:gd name="connsiteX7" fmla="*/ 3551499 w 4412009"/>
              <a:gd name="connsiteY7" fmla="*/ 6858000 h 6858446"/>
              <a:gd name="connsiteX8" fmla="*/ 3551499 w 4412009"/>
              <a:gd name="connsiteY8" fmla="*/ 6858446 h 6858446"/>
              <a:gd name="connsiteX9" fmla="*/ 0 w 4412009"/>
              <a:gd name="connsiteY9" fmla="*/ 6858446 h 685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2009" h="6858446">
                <a:moveTo>
                  <a:pt x="0" y="0"/>
                </a:moveTo>
                <a:lnTo>
                  <a:pt x="3551499" y="0"/>
                </a:lnTo>
                <a:lnTo>
                  <a:pt x="4412009" y="0"/>
                </a:lnTo>
                <a:lnTo>
                  <a:pt x="4405273" y="14157"/>
                </a:lnTo>
                <a:cubicBezTo>
                  <a:pt x="4138573" y="591059"/>
                  <a:pt x="3612356" y="1940161"/>
                  <a:pt x="3615788" y="3464561"/>
                </a:cubicBezTo>
                <a:cubicBezTo>
                  <a:pt x="3618933" y="4861928"/>
                  <a:pt x="4057939" y="6086254"/>
                  <a:pt x="4334984" y="6707686"/>
                </a:cubicBezTo>
                <a:lnTo>
                  <a:pt x="4404281" y="6858000"/>
                </a:lnTo>
                <a:lnTo>
                  <a:pt x="3551499" y="6858000"/>
                </a:lnTo>
                <a:lnTo>
                  <a:pt x="3551499" y="6858446"/>
                </a:lnTo>
                <a:lnTo>
                  <a:pt x="0" y="68584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6123833A-71F4-D26F-6A66-68CEA9A97F0E}"/>
              </a:ext>
            </a:extLst>
          </p:cNvPr>
          <p:cNvSpPr/>
          <p:nvPr userDrawn="1"/>
        </p:nvSpPr>
        <p:spPr>
          <a:xfrm>
            <a:off x="2" y="6857996"/>
            <a:ext cx="3551499" cy="450"/>
          </a:xfrm>
          <a:custGeom>
            <a:avLst/>
            <a:gdLst>
              <a:gd name="connsiteX0" fmla="*/ 0 w 3551499"/>
              <a:gd name="connsiteY0" fmla="*/ 0 h 450"/>
              <a:gd name="connsiteX1" fmla="*/ 1323107 w 3551499"/>
              <a:gd name="connsiteY1" fmla="*/ 0 h 450"/>
              <a:gd name="connsiteX2" fmla="*/ 1323107 w 3551499"/>
              <a:gd name="connsiteY2" fmla="*/ 4 h 450"/>
              <a:gd name="connsiteX3" fmla="*/ 3551499 w 3551499"/>
              <a:gd name="connsiteY3" fmla="*/ 4 h 450"/>
              <a:gd name="connsiteX4" fmla="*/ 3551499 w 3551499"/>
              <a:gd name="connsiteY4" fmla="*/ 450 h 450"/>
              <a:gd name="connsiteX5" fmla="*/ 0 w 3551499"/>
              <a:gd name="connsiteY5" fmla="*/ 450 h 450"/>
              <a:gd name="connsiteX6" fmla="*/ 0 w 3551499"/>
              <a:gd name="connsiteY6" fmla="*/ 0 h 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1499" h="450">
                <a:moveTo>
                  <a:pt x="0" y="0"/>
                </a:moveTo>
                <a:lnTo>
                  <a:pt x="1323107" y="0"/>
                </a:lnTo>
                <a:lnTo>
                  <a:pt x="1323107" y="4"/>
                </a:lnTo>
                <a:lnTo>
                  <a:pt x="3551499" y="4"/>
                </a:lnTo>
                <a:lnTo>
                  <a:pt x="3551499" y="450"/>
                </a:lnTo>
                <a:lnTo>
                  <a:pt x="0" y="4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008" y="2888588"/>
            <a:ext cx="3131243" cy="65455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+mj-lt"/>
                <a:cs typeface="Gellix" pitchFamily="2" charset="77"/>
              </a:defRPr>
            </a:lvl1pPr>
          </a:lstStyle>
          <a:p>
            <a:r>
              <a:rPr lang="en-GB" dirty="0"/>
              <a:t>Contents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96C4CF5-79CF-49FB-CC4F-A3DBAE0A3A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4946" y="1341054"/>
            <a:ext cx="6816014" cy="417633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 sz="1800">
                <a:solidFill>
                  <a:schemeClr val="bg1"/>
                </a:solidFill>
                <a:latin typeface="+mj-lt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 dirty="0"/>
              <a:t>p.1 	Title section</a:t>
            </a:r>
          </a:p>
        </p:txBody>
      </p:sp>
      <p:sp>
        <p:nvSpPr>
          <p:cNvPr id="17" name="Espace réservé du numéro de diapositive 8">
            <a:extLst>
              <a:ext uri="{FF2B5EF4-FFF2-40B4-BE49-F238E27FC236}">
                <a16:creationId xmlns:a16="http://schemas.microsoft.com/office/drawing/2014/main" id="{B7365F2B-B792-0029-A3F8-A210E01F0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fld id="{78A75652-2DD9-2242-928B-C4408E21A69B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94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e libre 32">
            <a:extLst>
              <a:ext uri="{FF2B5EF4-FFF2-40B4-BE49-F238E27FC236}">
                <a16:creationId xmlns:a16="http://schemas.microsoft.com/office/drawing/2014/main" id="{E69FE3F9-7503-B8BF-5AF5-34C3EDF8FA3C}"/>
              </a:ext>
            </a:extLst>
          </p:cNvPr>
          <p:cNvSpPr/>
          <p:nvPr userDrawn="1"/>
        </p:nvSpPr>
        <p:spPr>
          <a:xfrm>
            <a:off x="1" y="-3"/>
            <a:ext cx="5715421" cy="6858449"/>
          </a:xfrm>
          <a:custGeom>
            <a:avLst/>
            <a:gdLst>
              <a:gd name="connsiteX0" fmla="*/ 0 w 5715421"/>
              <a:gd name="connsiteY0" fmla="*/ 0 h 6858449"/>
              <a:gd name="connsiteX1" fmla="*/ 4795519 w 5715421"/>
              <a:gd name="connsiteY1" fmla="*/ 0 h 6858449"/>
              <a:gd name="connsiteX2" fmla="*/ 4795519 w 5715421"/>
              <a:gd name="connsiteY2" fmla="*/ 3 h 6858449"/>
              <a:gd name="connsiteX3" fmla="*/ 4854911 w 5715421"/>
              <a:gd name="connsiteY3" fmla="*/ 3 h 6858449"/>
              <a:gd name="connsiteX4" fmla="*/ 5715421 w 5715421"/>
              <a:gd name="connsiteY4" fmla="*/ 3 h 6858449"/>
              <a:gd name="connsiteX5" fmla="*/ 5708685 w 5715421"/>
              <a:gd name="connsiteY5" fmla="*/ 14160 h 6858449"/>
              <a:gd name="connsiteX6" fmla="*/ 4919200 w 5715421"/>
              <a:gd name="connsiteY6" fmla="*/ 3464564 h 6858449"/>
              <a:gd name="connsiteX7" fmla="*/ 5638396 w 5715421"/>
              <a:gd name="connsiteY7" fmla="*/ 6707689 h 6858449"/>
              <a:gd name="connsiteX8" fmla="*/ 5707693 w 5715421"/>
              <a:gd name="connsiteY8" fmla="*/ 6858003 h 6858449"/>
              <a:gd name="connsiteX9" fmla="*/ 4854911 w 5715421"/>
              <a:gd name="connsiteY9" fmla="*/ 6858003 h 6858449"/>
              <a:gd name="connsiteX10" fmla="*/ 4854911 w 5715421"/>
              <a:gd name="connsiteY10" fmla="*/ 6858449 h 6858449"/>
              <a:gd name="connsiteX11" fmla="*/ 1303412 w 5715421"/>
              <a:gd name="connsiteY11" fmla="*/ 6858449 h 6858449"/>
              <a:gd name="connsiteX12" fmla="*/ 1303412 w 5715421"/>
              <a:gd name="connsiteY12" fmla="*/ 6857999 h 6858449"/>
              <a:gd name="connsiteX13" fmla="*/ 0 w 5715421"/>
              <a:gd name="connsiteY13" fmla="*/ 6857999 h 685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15421" h="6858449">
                <a:moveTo>
                  <a:pt x="0" y="0"/>
                </a:moveTo>
                <a:lnTo>
                  <a:pt x="4795519" y="0"/>
                </a:lnTo>
                <a:lnTo>
                  <a:pt x="4795519" y="3"/>
                </a:lnTo>
                <a:lnTo>
                  <a:pt x="4854911" y="3"/>
                </a:lnTo>
                <a:lnTo>
                  <a:pt x="5715421" y="3"/>
                </a:lnTo>
                <a:lnTo>
                  <a:pt x="5708685" y="14160"/>
                </a:lnTo>
                <a:cubicBezTo>
                  <a:pt x="5441985" y="591062"/>
                  <a:pt x="4915768" y="1940164"/>
                  <a:pt x="4919200" y="3464564"/>
                </a:cubicBezTo>
                <a:cubicBezTo>
                  <a:pt x="4922345" y="4861931"/>
                  <a:pt x="5361351" y="6086257"/>
                  <a:pt x="5638396" y="6707689"/>
                </a:cubicBezTo>
                <a:lnTo>
                  <a:pt x="5707693" y="6858003"/>
                </a:lnTo>
                <a:lnTo>
                  <a:pt x="4854911" y="6858003"/>
                </a:lnTo>
                <a:lnTo>
                  <a:pt x="4854911" y="6858449"/>
                </a:lnTo>
                <a:lnTo>
                  <a:pt x="1303412" y="6858449"/>
                </a:lnTo>
                <a:lnTo>
                  <a:pt x="1303412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8D430C7E-DD70-0E0C-87C0-1046EA92A3D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23576" y="3312436"/>
            <a:ext cx="548362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00" y="751981"/>
            <a:ext cx="3931600" cy="249316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+mj-lt"/>
                <a:cs typeface="Gellix" pitchFamily="2" charset="77"/>
              </a:defRPr>
            </a:lvl1pPr>
          </a:lstStyle>
          <a:p>
            <a:r>
              <a:rPr lang="en-GB" dirty="0"/>
              <a:t>Text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024EDCD-994A-4E5E-10E1-E8EB9FE324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23729" y="3429446"/>
            <a:ext cx="5467232" cy="2387815"/>
          </a:xfrm>
          <a:prstGeom prst="rect">
            <a:avLst/>
          </a:prstGeom>
        </p:spPr>
        <p:txBody>
          <a:bodyPr/>
          <a:lstStyle>
            <a:lvl1pPr>
              <a:defRPr sz="1800" b="1" i="0" cap="none" spc="0">
                <a:ln w="0"/>
                <a:solidFill>
                  <a:schemeClr val="bg1"/>
                </a:solidFill>
                <a:effectLst/>
                <a:latin typeface="+mj-lt"/>
                <a:cs typeface="Gellix" pitchFamily="2" charset="77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 dirty="0"/>
              <a:t>Text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3936FB-8567-E71E-2B4D-CBEDE14E2D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23577" y="751981"/>
            <a:ext cx="5467794" cy="2493166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  <a:latin typeface="+mj-lt"/>
                <a:cs typeface="Gellix" pitchFamily="2" charset="77"/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1" name="Espace réservé du numéro de diapositive 8">
            <a:extLst>
              <a:ext uri="{FF2B5EF4-FFF2-40B4-BE49-F238E27FC236}">
                <a16:creationId xmlns:a16="http://schemas.microsoft.com/office/drawing/2014/main" id="{38FF2A18-F7E4-9591-AAAB-D39E635AB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fld id="{78A75652-2DD9-2242-928B-C4408E21A69B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25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CA8CEF-8539-5F2D-63F8-506B97CBF21E}"/>
              </a:ext>
            </a:extLst>
          </p:cNvPr>
          <p:cNvSpPr/>
          <p:nvPr userDrawn="1"/>
        </p:nvSpPr>
        <p:spPr>
          <a:xfrm>
            <a:off x="-160892" y="0"/>
            <a:ext cx="79868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BE36239A-D55A-E3FD-678E-2C83E0150EA2}"/>
              </a:ext>
            </a:extLst>
          </p:cNvPr>
          <p:cNvSpPr/>
          <p:nvPr userDrawn="1"/>
        </p:nvSpPr>
        <p:spPr>
          <a:xfrm flipV="1">
            <a:off x="7037525" y="0"/>
            <a:ext cx="5154475" cy="6857999"/>
          </a:xfrm>
          <a:custGeom>
            <a:avLst/>
            <a:gdLst>
              <a:gd name="connsiteX0" fmla="*/ 796238 w 5154475"/>
              <a:gd name="connsiteY0" fmla="*/ 6857999 h 6857999"/>
              <a:gd name="connsiteX1" fmla="*/ 5154475 w 5154475"/>
              <a:gd name="connsiteY1" fmla="*/ 6857999 h 6857999"/>
              <a:gd name="connsiteX2" fmla="*/ 5154475 w 5154475"/>
              <a:gd name="connsiteY2" fmla="*/ 0 h 6857999"/>
              <a:gd name="connsiteX3" fmla="*/ 788510 w 5154475"/>
              <a:gd name="connsiteY3" fmla="*/ 0 h 6857999"/>
              <a:gd name="connsiteX4" fmla="*/ 719213 w 5154475"/>
              <a:gd name="connsiteY4" fmla="*/ 150313 h 6857999"/>
              <a:gd name="connsiteX5" fmla="*/ 17 w 5154475"/>
              <a:gd name="connsiteY5" fmla="*/ 3393438 h 6857999"/>
              <a:gd name="connsiteX6" fmla="*/ 789502 w 5154475"/>
              <a:gd name="connsiteY6" fmla="*/ 684384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4475" h="6857999">
                <a:moveTo>
                  <a:pt x="796238" y="6857999"/>
                </a:moveTo>
                <a:lnTo>
                  <a:pt x="5154475" y="6857999"/>
                </a:lnTo>
                <a:lnTo>
                  <a:pt x="5154475" y="0"/>
                </a:lnTo>
                <a:lnTo>
                  <a:pt x="788510" y="0"/>
                </a:lnTo>
                <a:lnTo>
                  <a:pt x="719213" y="150313"/>
                </a:lnTo>
                <a:cubicBezTo>
                  <a:pt x="442168" y="771745"/>
                  <a:pt x="3162" y="1996071"/>
                  <a:pt x="17" y="3393438"/>
                </a:cubicBezTo>
                <a:cubicBezTo>
                  <a:pt x="-3415" y="4917838"/>
                  <a:pt x="522802" y="6266940"/>
                  <a:pt x="789502" y="6843842"/>
                </a:cubicBezTo>
                <a:close/>
              </a:path>
            </a:pathLst>
          </a:cu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>
              <a:latin typeface="+mj-lt"/>
            </a:endParaRPr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8D430C7E-DD70-0E0C-87C0-1046EA92A3D7}"/>
              </a:ext>
            </a:extLst>
          </p:cNvPr>
          <p:cNvCxnSpPr>
            <a:cxnSpLocks/>
          </p:cNvCxnSpPr>
          <p:nvPr userDrawn="1"/>
        </p:nvCxnSpPr>
        <p:spPr>
          <a:xfrm>
            <a:off x="691200" y="3312436"/>
            <a:ext cx="577560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4848" y="1084085"/>
            <a:ext cx="3424596" cy="2161064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+mj-lt"/>
                <a:cs typeface="Gellix" pitchFamily="2" charset="77"/>
              </a:defRPr>
            </a:lvl1pPr>
          </a:lstStyle>
          <a:p>
            <a:r>
              <a:rPr lang="en-GB" dirty="0"/>
              <a:t>Text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024EDCD-994A-4E5E-10E1-E8EB9FE324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183" y="3429447"/>
            <a:ext cx="5737601" cy="1559690"/>
          </a:xfrm>
          <a:prstGeom prst="rect">
            <a:avLst/>
          </a:prstGeom>
        </p:spPr>
        <p:txBody>
          <a:bodyPr/>
          <a:lstStyle>
            <a:lvl1pPr>
              <a:defRPr sz="1800" b="1" i="0" cap="none" spc="0">
                <a:ln w="0"/>
                <a:solidFill>
                  <a:schemeClr val="bg1"/>
                </a:solidFill>
                <a:effectLst/>
                <a:latin typeface="+mj-lt"/>
                <a:cs typeface="Gellix" pitchFamily="2" charset="77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 dirty="0"/>
              <a:t>Text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3936FB-8567-E71E-2B4D-CBEDE14E2D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200" y="1084085"/>
            <a:ext cx="5737601" cy="2161062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  <a:latin typeface="+mj-lt"/>
                <a:cs typeface="Gellix" pitchFamily="2" charset="77"/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288BE8F-9174-D47B-5E57-0F7624A653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156"/>
          <a:stretch/>
        </p:blipFill>
        <p:spPr>
          <a:xfrm>
            <a:off x="11511279" y="6308809"/>
            <a:ext cx="245667" cy="403200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C79F05A-DFA6-66E8-5BEC-079A955057C3}"/>
              </a:ext>
            </a:extLst>
          </p:cNvPr>
          <p:cNvCxnSpPr>
            <a:cxnSpLocks/>
          </p:cNvCxnSpPr>
          <p:nvPr userDrawn="1"/>
        </p:nvCxnSpPr>
        <p:spPr>
          <a:xfrm>
            <a:off x="0" y="6509583"/>
            <a:ext cx="1126112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numéro de diapositive 8">
            <a:extLst>
              <a:ext uri="{FF2B5EF4-FFF2-40B4-BE49-F238E27FC236}">
                <a16:creationId xmlns:a16="http://schemas.microsoft.com/office/drawing/2014/main" id="{4187916B-E1BD-5589-DE61-93D096AF2C07}"/>
              </a:ext>
            </a:extLst>
          </p:cNvPr>
          <p:cNvSpPr txBox="1">
            <a:spLocks/>
          </p:cNvSpPr>
          <p:nvPr userDrawn="1"/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A75652-2DD9-2242-928B-C4408E21A69B}" type="slidenum">
              <a:rPr lang="en-GB" smtClean="0">
                <a:solidFill>
                  <a:schemeClr val="tx2"/>
                </a:solidFill>
                <a:latin typeface="+mj-lt"/>
              </a:rPr>
              <a:pPr/>
              <a:t>‹N°›</a:t>
            </a:fld>
            <a:endParaRPr lang="en-GB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804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3E3EEA-DE9D-6B2C-36E3-1E0B6ED25F26}"/>
              </a:ext>
            </a:extLst>
          </p:cNvPr>
          <p:cNvSpPr/>
          <p:nvPr userDrawn="1"/>
        </p:nvSpPr>
        <p:spPr>
          <a:xfrm>
            <a:off x="1" y="0"/>
            <a:ext cx="12192000" cy="6858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1249C-D3CA-299E-3FC1-DB5FDB3464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464719" cy="685800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221" y="5792343"/>
            <a:ext cx="1112238" cy="81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8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FFFFFF"/>
          </a:solidFill>
          <a:latin typeface="Gotham Medium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Medium" pitchFamily="2" charset="0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37E3E8-B483-A43C-08E8-CEE2660C9B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0224"/>
            <a:ext cx="3464719" cy="6868224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221" y="5792343"/>
            <a:ext cx="1112238" cy="81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8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FFFFFF"/>
          </a:solidFill>
          <a:latin typeface="Gotham Medium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Medium" pitchFamily="2" charset="0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3F5276-780B-D2DD-51CE-2DDC94589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000"/>
          <a:stretch/>
        </p:blipFill>
        <p:spPr>
          <a:xfrm>
            <a:off x="11511280" y="6308809"/>
            <a:ext cx="245667" cy="401549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F47D69-D11F-86E8-B1FC-5B38F45EB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‹N°›</a:t>
            </a:fld>
            <a:endParaRPr lang="en-GB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32C5D15-37B3-D8FB-8490-BEF82E743F0B}"/>
              </a:ext>
            </a:extLst>
          </p:cNvPr>
          <p:cNvCxnSpPr>
            <a:cxnSpLocks/>
          </p:cNvCxnSpPr>
          <p:nvPr userDrawn="1"/>
        </p:nvCxnSpPr>
        <p:spPr>
          <a:xfrm>
            <a:off x="692993" y="6509583"/>
            <a:ext cx="105681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18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5" r:id="rId2"/>
    <p:sldLayoutId id="2147483697" r:id="rId3"/>
    <p:sldLayoutId id="2147483703" r:id="rId4"/>
    <p:sldLayoutId id="2147483698" r:id="rId5"/>
    <p:sldLayoutId id="2147483699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FFFFFF"/>
          </a:solidFill>
          <a:latin typeface="Gotham Medium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Medium" pitchFamily="2" charset="0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074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FFFFFF"/>
          </a:solidFill>
          <a:latin typeface="Gotham Medium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Medium" pitchFamily="2" charset="0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hyperlink" Target="https://blocs.xtec.cat/blocs_formacio/economiaempresatv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DFB6B1-14AF-FDE4-8984-D131B75647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52175" y="90488"/>
            <a:ext cx="1139825" cy="300037"/>
          </a:xfrm>
          <a:prstGeom prst="rect">
            <a:avLst/>
          </a:prstGeom>
        </p:spPr>
        <p:txBody>
          <a:bodyPr/>
          <a:lstStyle/>
          <a:p>
            <a:fld id="{78A75652-2DD9-2242-928B-C4408E21A69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79DF9DC-5045-483F-A738-A5D6AAFF4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718" y="1384380"/>
            <a:ext cx="63261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fr-FR" sz="4800" b="1" dirty="0">
                <a:ea typeface="Calibri" panose="020F0502020204030204" pitchFamily="34" charset="0"/>
              </a:rPr>
              <a:t>Les Incoterms 2020</a:t>
            </a:r>
            <a:br>
              <a:rPr lang="en-US" altLang="fr-FR" sz="4800" b="1" dirty="0">
                <a:ea typeface="Calibri" panose="020F0502020204030204" pitchFamily="34" charset="0"/>
              </a:rPr>
            </a:br>
            <a:r>
              <a:rPr lang="en-US" altLang="fr-FR" sz="3200" b="1" i="1" dirty="0">
                <a:ea typeface="Calibri" panose="020F0502020204030204" pitchFamily="34" charset="0"/>
              </a:rPr>
              <a:t>Cas pratique</a:t>
            </a:r>
            <a:endParaRPr lang="en-US" altLang="fr-FR" sz="4800" b="1" i="1" dirty="0">
              <a:ea typeface="Calibri" panose="020F0502020204030204" pitchFamily="34" charset="0"/>
            </a:endParaRPr>
          </a:p>
          <a:p>
            <a:pPr algn="ctr"/>
            <a:endParaRPr lang="en-US" altLang="fr-FR" sz="24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DC4BACC-173E-4A24-A602-D8EBCC8172A0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5233047" y="3033896"/>
            <a:ext cx="6326188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Karen POUJADE</a:t>
            </a:r>
            <a:br>
              <a:rPr kumimoji="0" lang="en-US" altLang="fr-F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fr-FR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Directeur des Affaires </a:t>
            </a:r>
            <a:r>
              <a:rPr kumimoji="0" lang="en-US" altLang="fr-FR" sz="15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Douanières</a:t>
            </a:r>
            <a:r>
              <a:rPr kumimoji="0" lang="en-US" altLang="fr-FR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ALSTOM</a:t>
            </a:r>
            <a:br>
              <a:rPr kumimoji="0" lang="en-US" altLang="fr-FR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fr-FR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Vice-</a:t>
            </a:r>
            <a:r>
              <a:rPr kumimoji="0" lang="en-US" altLang="fr-FR" sz="15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Présidente</a:t>
            </a:r>
            <a:r>
              <a:rPr kumimoji="0" lang="en-US" altLang="fr-FR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de la Commission Douane </a:t>
            </a:r>
            <a:r>
              <a:rPr lang="en-US" altLang="fr-FR" sz="1500" dirty="0" err="1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d’ICC</a:t>
            </a:r>
            <a:r>
              <a:rPr lang="en-US" altLang="fr-FR" sz="15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France &amp; Monde,  </a:t>
            </a:r>
            <a:endParaRPr kumimoji="0" lang="en-US" altLang="fr-FR" sz="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2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Groupe de travail ICC FR – </a:t>
            </a:r>
            <a:r>
              <a:rPr lang="en-US" altLang="fr-FR" sz="1200" dirty="0" err="1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Préparation</a:t>
            </a:r>
            <a:r>
              <a:rPr lang="en-US" altLang="fr-FR" sz="12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des Incoterms® 2020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fr-FR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fr-FR" sz="1200" b="0" dirty="0">
              <a:ln>
                <a:noFill/>
              </a:ln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fr-FR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fr-FR" sz="1200" b="0" dirty="0">
              <a:ln>
                <a:noFill/>
              </a:ln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60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Webinaire</a:t>
            </a:r>
            <a:r>
              <a:rPr kumimoji="0" lang="en-US" altLang="fr-FR" sz="160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du 03/10/2023</a:t>
            </a:r>
          </a:p>
        </p:txBody>
      </p:sp>
      <p:pic>
        <p:nvPicPr>
          <p:cNvPr id="8" name="Espace réservé pour une image  7" descr="Une image contenant personne, mur, intérieur, souriant&#10;&#10;Description générée automatiquement">
            <a:extLst>
              <a:ext uri="{FF2B5EF4-FFF2-40B4-BE49-F238E27FC236}">
                <a16:creationId xmlns:a16="http://schemas.microsoft.com/office/drawing/2014/main" id="{8386A289-3929-432C-967C-F880F28639A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9740" b="97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645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F27311-DAB7-6E07-EE88-DF2C7F5ED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Etapes</a:t>
            </a:r>
            <a:r>
              <a:rPr lang="en-GB" dirty="0"/>
              <a:t> clefs d’un flux international</a:t>
            </a:r>
          </a:p>
        </p:txBody>
      </p:sp>
      <p:sp>
        <p:nvSpPr>
          <p:cNvPr id="18" name="Line 23">
            <a:extLst>
              <a:ext uri="{FF2B5EF4-FFF2-40B4-BE49-F238E27FC236}">
                <a16:creationId xmlns:a16="http://schemas.microsoft.com/office/drawing/2014/main" id="{C262B16F-46FC-4AD2-9F89-80DE75ADE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3775" y="2101742"/>
            <a:ext cx="0" cy="2784868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000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A86BC039-3BAA-4530-9EBD-08E18F328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550" y="4486560"/>
            <a:ext cx="6264275" cy="54769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100000">
                <a:srgbClr val="D6009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 sz="2800"/>
          </a:p>
        </p:txBody>
      </p:sp>
      <p:grpSp>
        <p:nvGrpSpPr>
          <p:cNvPr id="20" name="Group 109">
            <a:extLst>
              <a:ext uri="{FF2B5EF4-FFF2-40B4-BE49-F238E27FC236}">
                <a16:creationId xmlns:a16="http://schemas.microsoft.com/office/drawing/2014/main" id="{31BF9DA7-70E7-4492-B272-33CC8A40B99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70163" y="2867313"/>
            <a:ext cx="6019800" cy="2502690"/>
            <a:chOff x="144" y="770"/>
            <a:chExt cx="5328" cy="2926"/>
          </a:xfrm>
        </p:grpSpPr>
        <p:grpSp>
          <p:nvGrpSpPr>
            <p:cNvPr id="53" name="Group 110">
              <a:extLst>
                <a:ext uri="{FF2B5EF4-FFF2-40B4-BE49-F238E27FC236}">
                  <a16:creationId xmlns:a16="http://schemas.microsoft.com/office/drawing/2014/main" id="{CDAFC8F8-A4C6-4EAF-8834-EED1FA73EBA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271" y="772"/>
              <a:ext cx="3201" cy="2722"/>
              <a:chOff x="2507" y="617"/>
              <a:chExt cx="3622" cy="3080"/>
            </a:xfrm>
          </p:grpSpPr>
          <p:grpSp>
            <p:nvGrpSpPr>
              <p:cNvPr id="61" name="Group 111">
                <a:extLst>
                  <a:ext uri="{FF2B5EF4-FFF2-40B4-BE49-F238E27FC236}">
                    <a16:creationId xmlns:a16="http://schemas.microsoft.com/office/drawing/2014/main" id="{C7264683-8085-4FE5-B17F-40E9D978C98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597" y="2575"/>
                <a:ext cx="532" cy="1122"/>
                <a:chOff x="5597" y="2575"/>
                <a:chExt cx="532" cy="1122"/>
              </a:xfrm>
            </p:grpSpPr>
            <p:grpSp>
              <p:nvGrpSpPr>
                <p:cNvPr id="85" name="Group 112">
                  <a:extLst>
                    <a:ext uri="{FF2B5EF4-FFF2-40B4-BE49-F238E27FC236}">
                      <a16:creationId xmlns:a16="http://schemas.microsoft.com/office/drawing/2014/main" id="{274F9A3B-A6B2-4F57-8DF0-6A3E11A7734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597" y="3367"/>
                  <a:ext cx="532" cy="330"/>
                  <a:chOff x="5597" y="3367"/>
                  <a:chExt cx="532" cy="330"/>
                </a:xfrm>
              </p:grpSpPr>
              <p:sp>
                <p:nvSpPr>
                  <p:cNvPr id="87" name="Freeform 113">
                    <a:extLst>
                      <a:ext uri="{FF2B5EF4-FFF2-40B4-BE49-F238E27FC236}">
                        <a16:creationId xmlns:a16="http://schemas.microsoft.com/office/drawing/2014/main" id="{E8CC82CE-FA2A-4ED4-8C68-A54DB73D292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44" y="3367"/>
                    <a:ext cx="85" cy="200"/>
                  </a:xfrm>
                  <a:custGeom>
                    <a:avLst/>
                    <a:gdLst>
                      <a:gd name="T0" fmla="*/ 27 w 85"/>
                      <a:gd name="T1" fmla="*/ 3 h 200"/>
                      <a:gd name="T2" fmla="*/ 36 w 85"/>
                      <a:gd name="T3" fmla="*/ 0 h 200"/>
                      <a:gd name="T4" fmla="*/ 50 w 85"/>
                      <a:gd name="T5" fmla="*/ 22 h 200"/>
                      <a:gd name="T6" fmla="*/ 48 w 85"/>
                      <a:gd name="T7" fmla="*/ 86 h 200"/>
                      <a:gd name="T8" fmla="*/ 59 w 85"/>
                      <a:gd name="T9" fmla="*/ 86 h 200"/>
                      <a:gd name="T10" fmla="*/ 61 w 85"/>
                      <a:gd name="T11" fmla="*/ 94 h 200"/>
                      <a:gd name="T12" fmla="*/ 65 w 85"/>
                      <a:gd name="T13" fmla="*/ 108 h 200"/>
                      <a:gd name="T14" fmla="*/ 67 w 85"/>
                      <a:gd name="T15" fmla="*/ 116 h 200"/>
                      <a:gd name="T16" fmla="*/ 76 w 85"/>
                      <a:gd name="T17" fmla="*/ 113 h 200"/>
                      <a:gd name="T18" fmla="*/ 82 w 85"/>
                      <a:gd name="T19" fmla="*/ 100 h 200"/>
                      <a:gd name="T20" fmla="*/ 84 w 85"/>
                      <a:gd name="T21" fmla="*/ 108 h 200"/>
                      <a:gd name="T22" fmla="*/ 80 w 85"/>
                      <a:gd name="T23" fmla="*/ 119 h 200"/>
                      <a:gd name="T24" fmla="*/ 76 w 85"/>
                      <a:gd name="T25" fmla="*/ 127 h 200"/>
                      <a:gd name="T26" fmla="*/ 74 w 85"/>
                      <a:gd name="T27" fmla="*/ 144 h 200"/>
                      <a:gd name="T28" fmla="*/ 63 w 85"/>
                      <a:gd name="T29" fmla="*/ 152 h 200"/>
                      <a:gd name="T30" fmla="*/ 57 w 85"/>
                      <a:gd name="T31" fmla="*/ 155 h 200"/>
                      <a:gd name="T32" fmla="*/ 48 w 85"/>
                      <a:gd name="T33" fmla="*/ 163 h 200"/>
                      <a:gd name="T34" fmla="*/ 46 w 85"/>
                      <a:gd name="T35" fmla="*/ 171 h 200"/>
                      <a:gd name="T36" fmla="*/ 48 w 85"/>
                      <a:gd name="T37" fmla="*/ 180 h 200"/>
                      <a:gd name="T38" fmla="*/ 50 w 85"/>
                      <a:gd name="T39" fmla="*/ 188 h 200"/>
                      <a:gd name="T40" fmla="*/ 40 w 85"/>
                      <a:gd name="T41" fmla="*/ 193 h 200"/>
                      <a:gd name="T42" fmla="*/ 34 w 85"/>
                      <a:gd name="T43" fmla="*/ 196 h 200"/>
                      <a:gd name="T44" fmla="*/ 27 w 85"/>
                      <a:gd name="T45" fmla="*/ 199 h 200"/>
                      <a:gd name="T46" fmla="*/ 23 w 85"/>
                      <a:gd name="T47" fmla="*/ 196 h 200"/>
                      <a:gd name="T48" fmla="*/ 13 w 85"/>
                      <a:gd name="T49" fmla="*/ 193 h 200"/>
                      <a:gd name="T50" fmla="*/ 8 w 85"/>
                      <a:gd name="T51" fmla="*/ 188 h 200"/>
                      <a:gd name="T52" fmla="*/ 13 w 85"/>
                      <a:gd name="T53" fmla="*/ 182 h 200"/>
                      <a:gd name="T54" fmla="*/ 21 w 85"/>
                      <a:gd name="T55" fmla="*/ 180 h 200"/>
                      <a:gd name="T56" fmla="*/ 27 w 85"/>
                      <a:gd name="T57" fmla="*/ 166 h 200"/>
                      <a:gd name="T58" fmla="*/ 27 w 85"/>
                      <a:gd name="T59" fmla="*/ 160 h 200"/>
                      <a:gd name="T60" fmla="*/ 21 w 85"/>
                      <a:gd name="T61" fmla="*/ 155 h 200"/>
                      <a:gd name="T62" fmla="*/ 13 w 85"/>
                      <a:gd name="T63" fmla="*/ 146 h 200"/>
                      <a:gd name="T64" fmla="*/ 6 w 85"/>
                      <a:gd name="T65" fmla="*/ 146 h 200"/>
                      <a:gd name="T66" fmla="*/ 2 w 85"/>
                      <a:gd name="T67" fmla="*/ 144 h 200"/>
                      <a:gd name="T68" fmla="*/ 0 w 85"/>
                      <a:gd name="T69" fmla="*/ 135 h 200"/>
                      <a:gd name="T70" fmla="*/ 2 w 85"/>
                      <a:gd name="T71" fmla="*/ 130 h 200"/>
                      <a:gd name="T72" fmla="*/ 6 w 85"/>
                      <a:gd name="T73" fmla="*/ 130 h 200"/>
                      <a:gd name="T74" fmla="*/ 13 w 85"/>
                      <a:gd name="T75" fmla="*/ 127 h 200"/>
                      <a:gd name="T76" fmla="*/ 21 w 85"/>
                      <a:gd name="T77" fmla="*/ 119 h 200"/>
                      <a:gd name="T78" fmla="*/ 25 w 85"/>
                      <a:gd name="T79" fmla="*/ 116 h 200"/>
                      <a:gd name="T80" fmla="*/ 29 w 85"/>
                      <a:gd name="T81" fmla="*/ 86 h 200"/>
                      <a:gd name="T82" fmla="*/ 25 w 85"/>
                      <a:gd name="T83" fmla="*/ 77 h 200"/>
                      <a:gd name="T84" fmla="*/ 19 w 85"/>
                      <a:gd name="T85" fmla="*/ 72 h 200"/>
                      <a:gd name="T86" fmla="*/ 17 w 85"/>
                      <a:gd name="T87" fmla="*/ 55 h 200"/>
                      <a:gd name="T88" fmla="*/ 19 w 85"/>
                      <a:gd name="T89" fmla="*/ 39 h 200"/>
                      <a:gd name="T90" fmla="*/ 21 w 85"/>
                      <a:gd name="T91" fmla="*/ 28 h 200"/>
                      <a:gd name="T92" fmla="*/ 27 w 85"/>
                      <a:gd name="T93" fmla="*/ 3 h 200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85" h="200">
                        <a:moveTo>
                          <a:pt x="27" y="3"/>
                        </a:moveTo>
                        <a:lnTo>
                          <a:pt x="36" y="0"/>
                        </a:lnTo>
                        <a:lnTo>
                          <a:pt x="50" y="22"/>
                        </a:lnTo>
                        <a:lnTo>
                          <a:pt x="48" y="86"/>
                        </a:lnTo>
                        <a:lnTo>
                          <a:pt x="59" y="86"/>
                        </a:lnTo>
                        <a:lnTo>
                          <a:pt x="61" y="94"/>
                        </a:lnTo>
                        <a:lnTo>
                          <a:pt x="65" y="108"/>
                        </a:lnTo>
                        <a:lnTo>
                          <a:pt x="67" y="116"/>
                        </a:lnTo>
                        <a:lnTo>
                          <a:pt x="76" y="113"/>
                        </a:lnTo>
                        <a:lnTo>
                          <a:pt x="82" y="100"/>
                        </a:lnTo>
                        <a:lnTo>
                          <a:pt x="84" y="108"/>
                        </a:lnTo>
                        <a:lnTo>
                          <a:pt x="80" y="119"/>
                        </a:lnTo>
                        <a:lnTo>
                          <a:pt x="76" y="127"/>
                        </a:lnTo>
                        <a:lnTo>
                          <a:pt x="74" y="144"/>
                        </a:lnTo>
                        <a:lnTo>
                          <a:pt x="63" y="152"/>
                        </a:lnTo>
                        <a:lnTo>
                          <a:pt x="57" y="155"/>
                        </a:lnTo>
                        <a:lnTo>
                          <a:pt x="48" y="163"/>
                        </a:lnTo>
                        <a:lnTo>
                          <a:pt x="46" y="171"/>
                        </a:lnTo>
                        <a:lnTo>
                          <a:pt x="48" y="180"/>
                        </a:lnTo>
                        <a:lnTo>
                          <a:pt x="50" y="188"/>
                        </a:lnTo>
                        <a:lnTo>
                          <a:pt x="40" y="193"/>
                        </a:lnTo>
                        <a:lnTo>
                          <a:pt x="34" y="196"/>
                        </a:lnTo>
                        <a:lnTo>
                          <a:pt x="27" y="199"/>
                        </a:lnTo>
                        <a:lnTo>
                          <a:pt x="23" y="196"/>
                        </a:lnTo>
                        <a:lnTo>
                          <a:pt x="13" y="193"/>
                        </a:lnTo>
                        <a:lnTo>
                          <a:pt x="8" y="188"/>
                        </a:lnTo>
                        <a:lnTo>
                          <a:pt x="13" y="182"/>
                        </a:lnTo>
                        <a:lnTo>
                          <a:pt x="21" y="180"/>
                        </a:lnTo>
                        <a:lnTo>
                          <a:pt x="27" y="166"/>
                        </a:lnTo>
                        <a:lnTo>
                          <a:pt x="27" y="160"/>
                        </a:lnTo>
                        <a:lnTo>
                          <a:pt x="21" y="155"/>
                        </a:lnTo>
                        <a:lnTo>
                          <a:pt x="13" y="146"/>
                        </a:lnTo>
                        <a:lnTo>
                          <a:pt x="6" y="146"/>
                        </a:lnTo>
                        <a:lnTo>
                          <a:pt x="2" y="144"/>
                        </a:lnTo>
                        <a:lnTo>
                          <a:pt x="0" y="135"/>
                        </a:lnTo>
                        <a:lnTo>
                          <a:pt x="2" y="130"/>
                        </a:lnTo>
                        <a:lnTo>
                          <a:pt x="6" y="130"/>
                        </a:lnTo>
                        <a:lnTo>
                          <a:pt x="13" y="127"/>
                        </a:lnTo>
                        <a:lnTo>
                          <a:pt x="21" y="119"/>
                        </a:lnTo>
                        <a:lnTo>
                          <a:pt x="25" y="116"/>
                        </a:lnTo>
                        <a:lnTo>
                          <a:pt x="29" y="86"/>
                        </a:lnTo>
                        <a:lnTo>
                          <a:pt x="25" y="77"/>
                        </a:lnTo>
                        <a:lnTo>
                          <a:pt x="19" y="72"/>
                        </a:lnTo>
                        <a:lnTo>
                          <a:pt x="17" y="55"/>
                        </a:lnTo>
                        <a:lnTo>
                          <a:pt x="19" y="39"/>
                        </a:lnTo>
                        <a:lnTo>
                          <a:pt x="21" y="28"/>
                        </a:lnTo>
                        <a:lnTo>
                          <a:pt x="27" y="3"/>
                        </a:lnTo>
                      </a:path>
                    </a:pathLst>
                  </a:custGeom>
                  <a:solidFill>
                    <a:srgbClr val="DEDECC"/>
                  </a:solidFill>
                  <a:ln w="38100" cap="rnd" cmpd="sng">
                    <a:solidFill>
                      <a:srgbClr val="DEDEC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 sz="2000"/>
                  </a:p>
                </p:txBody>
              </p:sp>
              <p:sp>
                <p:nvSpPr>
                  <p:cNvPr id="88" name="Freeform 114">
                    <a:extLst>
                      <a:ext uri="{FF2B5EF4-FFF2-40B4-BE49-F238E27FC236}">
                        <a16:creationId xmlns:a16="http://schemas.microsoft.com/office/drawing/2014/main" id="{BF0B4E13-2D61-43E5-A3AB-69D67909ED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80" y="3527"/>
                    <a:ext cx="158" cy="170"/>
                  </a:xfrm>
                  <a:custGeom>
                    <a:avLst/>
                    <a:gdLst>
                      <a:gd name="T0" fmla="*/ 110 w 158"/>
                      <a:gd name="T1" fmla="*/ 0 h 170"/>
                      <a:gd name="T2" fmla="*/ 129 w 158"/>
                      <a:gd name="T3" fmla="*/ 0 h 170"/>
                      <a:gd name="T4" fmla="*/ 157 w 158"/>
                      <a:gd name="T5" fmla="*/ 44 h 170"/>
                      <a:gd name="T6" fmla="*/ 127 w 158"/>
                      <a:gd name="T7" fmla="*/ 83 h 170"/>
                      <a:gd name="T8" fmla="*/ 127 w 158"/>
                      <a:gd name="T9" fmla="*/ 100 h 170"/>
                      <a:gd name="T10" fmla="*/ 121 w 158"/>
                      <a:gd name="T11" fmla="*/ 105 h 170"/>
                      <a:gd name="T12" fmla="*/ 104 w 158"/>
                      <a:gd name="T13" fmla="*/ 105 h 170"/>
                      <a:gd name="T14" fmla="*/ 83 w 158"/>
                      <a:gd name="T15" fmla="*/ 127 h 170"/>
                      <a:gd name="T16" fmla="*/ 64 w 158"/>
                      <a:gd name="T17" fmla="*/ 150 h 170"/>
                      <a:gd name="T18" fmla="*/ 51 w 158"/>
                      <a:gd name="T19" fmla="*/ 169 h 170"/>
                      <a:gd name="T20" fmla="*/ 51 w 158"/>
                      <a:gd name="T21" fmla="*/ 152 h 170"/>
                      <a:gd name="T22" fmla="*/ 28 w 158"/>
                      <a:gd name="T23" fmla="*/ 155 h 170"/>
                      <a:gd name="T24" fmla="*/ 17 w 158"/>
                      <a:gd name="T25" fmla="*/ 155 h 170"/>
                      <a:gd name="T26" fmla="*/ 0 w 158"/>
                      <a:gd name="T27" fmla="*/ 155 h 170"/>
                      <a:gd name="T28" fmla="*/ 23 w 158"/>
                      <a:gd name="T29" fmla="*/ 127 h 170"/>
                      <a:gd name="T30" fmla="*/ 32 w 158"/>
                      <a:gd name="T31" fmla="*/ 114 h 170"/>
                      <a:gd name="T32" fmla="*/ 40 w 158"/>
                      <a:gd name="T33" fmla="*/ 114 h 170"/>
                      <a:gd name="T34" fmla="*/ 57 w 158"/>
                      <a:gd name="T35" fmla="*/ 91 h 170"/>
                      <a:gd name="T36" fmla="*/ 64 w 158"/>
                      <a:gd name="T37" fmla="*/ 91 h 170"/>
                      <a:gd name="T38" fmla="*/ 64 w 158"/>
                      <a:gd name="T39" fmla="*/ 89 h 170"/>
                      <a:gd name="T40" fmla="*/ 72 w 158"/>
                      <a:gd name="T41" fmla="*/ 80 h 170"/>
                      <a:gd name="T42" fmla="*/ 83 w 158"/>
                      <a:gd name="T43" fmla="*/ 80 h 170"/>
                      <a:gd name="T44" fmla="*/ 79 w 158"/>
                      <a:gd name="T45" fmla="*/ 55 h 170"/>
                      <a:gd name="T46" fmla="*/ 81 w 158"/>
                      <a:gd name="T47" fmla="*/ 55 h 170"/>
                      <a:gd name="T48" fmla="*/ 91 w 158"/>
                      <a:gd name="T49" fmla="*/ 42 h 170"/>
                      <a:gd name="T50" fmla="*/ 95 w 158"/>
                      <a:gd name="T51" fmla="*/ 53 h 170"/>
                      <a:gd name="T52" fmla="*/ 112 w 158"/>
                      <a:gd name="T53" fmla="*/ 33 h 170"/>
                      <a:gd name="T54" fmla="*/ 110 w 158"/>
                      <a:gd name="T55" fmla="*/ 0 h 17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158" h="170">
                        <a:moveTo>
                          <a:pt x="110" y="0"/>
                        </a:moveTo>
                        <a:lnTo>
                          <a:pt x="129" y="0"/>
                        </a:lnTo>
                        <a:lnTo>
                          <a:pt x="157" y="44"/>
                        </a:lnTo>
                        <a:lnTo>
                          <a:pt x="127" y="83"/>
                        </a:lnTo>
                        <a:lnTo>
                          <a:pt x="127" y="100"/>
                        </a:lnTo>
                        <a:lnTo>
                          <a:pt x="121" y="105"/>
                        </a:lnTo>
                        <a:lnTo>
                          <a:pt x="104" y="105"/>
                        </a:lnTo>
                        <a:lnTo>
                          <a:pt x="83" y="127"/>
                        </a:lnTo>
                        <a:lnTo>
                          <a:pt x="64" y="150"/>
                        </a:lnTo>
                        <a:lnTo>
                          <a:pt x="51" y="169"/>
                        </a:lnTo>
                        <a:lnTo>
                          <a:pt x="51" y="152"/>
                        </a:lnTo>
                        <a:lnTo>
                          <a:pt x="28" y="155"/>
                        </a:lnTo>
                        <a:lnTo>
                          <a:pt x="17" y="155"/>
                        </a:lnTo>
                        <a:lnTo>
                          <a:pt x="0" y="155"/>
                        </a:lnTo>
                        <a:lnTo>
                          <a:pt x="23" y="127"/>
                        </a:lnTo>
                        <a:lnTo>
                          <a:pt x="32" y="114"/>
                        </a:lnTo>
                        <a:lnTo>
                          <a:pt x="40" y="114"/>
                        </a:lnTo>
                        <a:lnTo>
                          <a:pt x="57" y="91"/>
                        </a:lnTo>
                        <a:lnTo>
                          <a:pt x="64" y="91"/>
                        </a:lnTo>
                        <a:lnTo>
                          <a:pt x="64" y="89"/>
                        </a:lnTo>
                        <a:lnTo>
                          <a:pt x="72" y="80"/>
                        </a:lnTo>
                        <a:lnTo>
                          <a:pt x="83" y="80"/>
                        </a:lnTo>
                        <a:lnTo>
                          <a:pt x="79" y="55"/>
                        </a:lnTo>
                        <a:lnTo>
                          <a:pt x="81" y="55"/>
                        </a:lnTo>
                        <a:lnTo>
                          <a:pt x="91" y="42"/>
                        </a:lnTo>
                        <a:lnTo>
                          <a:pt x="95" y="53"/>
                        </a:lnTo>
                        <a:lnTo>
                          <a:pt x="112" y="33"/>
                        </a:lnTo>
                        <a:lnTo>
                          <a:pt x="110" y="0"/>
                        </a:lnTo>
                      </a:path>
                    </a:pathLst>
                  </a:custGeom>
                  <a:solidFill>
                    <a:srgbClr val="DEDECC"/>
                  </a:solidFill>
                  <a:ln w="38100" cap="rnd" cmpd="sng">
                    <a:solidFill>
                      <a:srgbClr val="DEDEC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 sz="2000"/>
                  </a:p>
                </p:txBody>
              </p:sp>
              <p:sp>
                <p:nvSpPr>
                  <p:cNvPr id="89" name="Freeform 115">
                    <a:extLst>
                      <a:ext uri="{FF2B5EF4-FFF2-40B4-BE49-F238E27FC236}">
                        <a16:creationId xmlns:a16="http://schemas.microsoft.com/office/drawing/2014/main" id="{50AA4882-3580-4242-BC22-B296774B0DC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97" y="3537"/>
                    <a:ext cx="60" cy="90"/>
                  </a:xfrm>
                  <a:custGeom>
                    <a:avLst/>
                    <a:gdLst>
                      <a:gd name="T0" fmla="*/ 0 w 60"/>
                      <a:gd name="T1" fmla="*/ 0 h 90"/>
                      <a:gd name="T2" fmla="*/ 13 w 60"/>
                      <a:gd name="T3" fmla="*/ 0 h 90"/>
                      <a:gd name="T4" fmla="*/ 27 w 60"/>
                      <a:gd name="T5" fmla="*/ 11 h 90"/>
                      <a:gd name="T6" fmla="*/ 59 w 60"/>
                      <a:gd name="T7" fmla="*/ 11 h 90"/>
                      <a:gd name="T8" fmla="*/ 55 w 60"/>
                      <a:gd name="T9" fmla="*/ 25 h 90"/>
                      <a:gd name="T10" fmla="*/ 59 w 60"/>
                      <a:gd name="T11" fmla="*/ 42 h 90"/>
                      <a:gd name="T12" fmla="*/ 48 w 60"/>
                      <a:gd name="T13" fmla="*/ 42 h 90"/>
                      <a:gd name="T14" fmla="*/ 46 w 60"/>
                      <a:gd name="T15" fmla="*/ 45 h 90"/>
                      <a:gd name="T16" fmla="*/ 40 w 60"/>
                      <a:gd name="T17" fmla="*/ 47 h 90"/>
                      <a:gd name="T18" fmla="*/ 46 w 60"/>
                      <a:gd name="T19" fmla="*/ 89 h 90"/>
                      <a:gd name="T20" fmla="*/ 27 w 60"/>
                      <a:gd name="T21" fmla="*/ 86 h 90"/>
                      <a:gd name="T22" fmla="*/ 11 w 60"/>
                      <a:gd name="T23" fmla="*/ 72 h 90"/>
                      <a:gd name="T24" fmla="*/ 11 w 60"/>
                      <a:gd name="T25" fmla="*/ 45 h 90"/>
                      <a:gd name="T26" fmla="*/ 11 w 60"/>
                      <a:gd name="T27" fmla="*/ 33 h 90"/>
                      <a:gd name="T28" fmla="*/ 0 w 60"/>
                      <a:gd name="T29" fmla="*/ 25 h 90"/>
                      <a:gd name="T30" fmla="*/ 0 w 60"/>
                      <a:gd name="T31" fmla="*/ 0 h 9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60" h="90">
                        <a:moveTo>
                          <a:pt x="0" y="0"/>
                        </a:moveTo>
                        <a:lnTo>
                          <a:pt x="13" y="0"/>
                        </a:lnTo>
                        <a:lnTo>
                          <a:pt x="27" y="11"/>
                        </a:lnTo>
                        <a:lnTo>
                          <a:pt x="59" y="11"/>
                        </a:lnTo>
                        <a:lnTo>
                          <a:pt x="55" y="25"/>
                        </a:lnTo>
                        <a:lnTo>
                          <a:pt x="59" y="42"/>
                        </a:lnTo>
                        <a:lnTo>
                          <a:pt x="48" y="42"/>
                        </a:lnTo>
                        <a:lnTo>
                          <a:pt x="46" y="45"/>
                        </a:lnTo>
                        <a:lnTo>
                          <a:pt x="40" y="47"/>
                        </a:lnTo>
                        <a:lnTo>
                          <a:pt x="46" y="89"/>
                        </a:lnTo>
                        <a:lnTo>
                          <a:pt x="27" y="86"/>
                        </a:lnTo>
                        <a:lnTo>
                          <a:pt x="11" y="72"/>
                        </a:lnTo>
                        <a:lnTo>
                          <a:pt x="11" y="45"/>
                        </a:lnTo>
                        <a:lnTo>
                          <a:pt x="11" y="33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DEDECC"/>
                  </a:solidFill>
                  <a:ln w="38100" cap="rnd" cmpd="sng">
                    <a:solidFill>
                      <a:srgbClr val="DEDEC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 sz="2000"/>
                  </a:p>
                </p:txBody>
              </p:sp>
            </p:grpSp>
            <p:sp>
              <p:nvSpPr>
                <p:cNvPr id="86" name="Freeform 116">
                  <a:extLst>
                    <a:ext uri="{FF2B5EF4-FFF2-40B4-BE49-F238E27FC236}">
                      <a16:creationId xmlns:a16="http://schemas.microsoft.com/office/drawing/2014/main" id="{9B8D5BDF-FAD6-4FD1-9E7A-C7321A87465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705" y="2575"/>
                  <a:ext cx="96" cy="101"/>
                </a:xfrm>
                <a:custGeom>
                  <a:avLst/>
                  <a:gdLst>
                    <a:gd name="T0" fmla="*/ 17 w 96"/>
                    <a:gd name="T1" fmla="*/ 37 h 101"/>
                    <a:gd name="T2" fmla="*/ 0 w 96"/>
                    <a:gd name="T3" fmla="*/ 80 h 101"/>
                    <a:gd name="T4" fmla="*/ 6 w 96"/>
                    <a:gd name="T5" fmla="*/ 97 h 101"/>
                    <a:gd name="T6" fmla="*/ 34 w 96"/>
                    <a:gd name="T7" fmla="*/ 100 h 101"/>
                    <a:gd name="T8" fmla="*/ 57 w 96"/>
                    <a:gd name="T9" fmla="*/ 100 h 101"/>
                    <a:gd name="T10" fmla="*/ 65 w 96"/>
                    <a:gd name="T11" fmla="*/ 83 h 101"/>
                    <a:gd name="T12" fmla="*/ 70 w 96"/>
                    <a:gd name="T13" fmla="*/ 66 h 101"/>
                    <a:gd name="T14" fmla="*/ 95 w 96"/>
                    <a:gd name="T15" fmla="*/ 66 h 101"/>
                    <a:gd name="T16" fmla="*/ 91 w 96"/>
                    <a:gd name="T17" fmla="*/ 40 h 101"/>
                    <a:gd name="T18" fmla="*/ 91 w 96"/>
                    <a:gd name="T19" fmla="*/ 14 h 101"/>
                    <a:gd name="T20" fmla="*/ 65 w 96"/>
                    <a:gd name="T21" fmla="*/ 0 h 101"/>
                    <a:gd name="T22" fmla="*/ 63 w 96"/>
                    <a:gd name="T23" fmla="*/ 29 h 101"/>
                    <a:gd name="T24" fmla="*/ 78 w 96"/>
                    <a:gd name="T25" fmla="*/ 46 h 101"/>
                    <a:gd name="T26" fmla="*/ 55 w 96"/>
                    <a:gd name="T27" fmla="*/ 46 h 101"/>
                    <a:gd name="T28" fmla="*/ 46 w 96"/>
                    <a:gd name="T29" fmla="*/ 57 h 101"/>
                    <a:gd name="T30" fmla="*/ 17 w 96"/>
                    <a:gd name="T31" fmla="*/ 37 h 10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96" h="101">
                      <a:moveTo>
                        <a:pt x="17" y="37"/>
                      </a:moveTo>
                      <a:lnTo>
                        <a:pt x="0" y="80"/>
                      </a:lnTo>
                      <a:lnTo>
                        <a:pt x="6" y="97"/>
                      </a:lnTo>
                      <a:lnTo>
                        <a:pt x="34" y="100"/>
                      </a:lnTo>
                      <a:lnTo>
                        <a:pt x="57" y="100"/>
                      </a:lnTo>
                      <a:lnTo>
                        <a:pt x="65" y="83"/>
                      </a:lnTo>
                      <a:lnTo>
                        <a:pt x="70" y="66"/>
                      </a:lnTo>
                      <a:lnTo>
                        <a:pt x="95" y="66"/>
                      </a:lnTo>
                      <a:lnTo>
                        <a:pt x="91" y="40"/>
                      </a:lnTo>
                      <a:lnTo>
                        <a:pt x="91" y="14"/>
                      </a:lnTo>
                      <a:lnTo>
                        <a:pt x="65" y="0"/>
                      </a:lnTo>
                      <a:lnTo>
                        <a:pt x="63" y="29"/>
                      </a:lnTo>
                      <a:lnTo>
                        <a:pt x="78" y="46"/>
                      </a:lnTo>
                      <a:lnTo>
                        <a:pt x="55" y="46"/>
                      </a:lnTo>
                      <a:lnTo>
                        <a:pt x="46" y="57"/>
                      </a:lnTo>
                      <a:lnTo>
                        <a:pt x="17" y="37"/>
                      </a:lnTo>
                    </a:path>
                  </a:pathLst>
                </a:custGeom>
                <a:solidFill>
                  <a:srgbClr val="DEDECC"/>
                </a:solidFill>
                <a:ln w="38100" cap="rnd" cmpd="sng">
                  <a:solidFill>
                    <a:srgbClr val="DEDE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2000"/>
                </a:p>
              </p:txBody>
            </p:sp>
          </p:grpSp>
          <p:grpSp>
            <p:nvGrpSpPr>
              <p:cNvPr id="62" name="Group 117">
                <a:extLst>
                  <a:ext uri="{FF2B5EF4-FFF2-40B4-BE49-F238E27FC236}">
                    <a16:creationId xmlns:a16="http://schemas.microsoft.com/office/drawing/2014/main" id="{95655E9B-A648-4C40-BE5C-3F7F556639D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651" y="1104"/>
                <a:ext cx="1123" cy="2393"/>
                <a:chOff x="4651" y="1104"/>
                <a:chExt cx="1123" cy="2393"/>
              </a:xfrm>
            </p:grpSpPr>
            <p:grpSp>
              <p:nvGrpSpPr>
                <p:cNvPr id="72" name="Group 118">
                  <a:extLst>
                    <a:ext uri="{FF2B5EF4-FFF2-40B4-BE49-F238E27FC236}">
                      <a16:creationId xmlns:a16="http://schemas.microsoft.com/office/drawing/2014/main" id="{B897AF79-BD44-460C-8906-4A9F5335E9F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4832" y="1348"/>
                  <a:ext cx="251" cy="719"/>
                  <a:chOff x="4832" y="1348"/>
                  <a:chExt cx="251" cy="719"/>
                </a:xfrm>
              </p:grpSpPr>
              <p:sp>
                <p:nvSpPr>
                  <p:cNvPr id="82" name="Freeform 119">
                    <a:extLst>
                      <a:ext uri="{FF2B5EF4-FFF2-40B4-BE49-F238E27FC236}">
                        <a16:creationId xmlns:a16="http://schemas.microsoft.com/office/drawing/2014/main" id="{451CA524-7235-4A4A-8C86-73609187636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832" y="1993"/>
                    <a:ext cx="60" cy="74"/>
                  </a:xfrm>
                  <a:custGeom>
                    <a:avLst/>
                    <a:gdLst>
                      <a:gd name="T0" fmla="*/ 0 w 60"/>
                      <a:gd name="T1" fmla="*/ 56 h 74"/>
                      <a:gd name="T2" fmla="*/ 11 w 60"/>
                      <a:gd name="T3" fmla="*/ 70 h 74"/>
                      <a:gd name="T4" fmla="*/ 23 w 60"/>
                      <a:gd name="T5" fmla="*/ 67 h 74"/>
                      <a:gd name="T6" fmla="*/ 42 w 60"/>
                      <a:gd name="T7" fmla="*/ 73 h 74"/>
                      <a:gd name="T8" fmla="*/ 57 w 60"/>
                      <a:gd name="T9" fmla="*/ 73 h 74"/>
                      <a:gd name="T10" fmla="*/ 59 w 60"/>
                      <a:gd name="T11" fmla="*/ 48 h 74"/>
                      <a:gd name="T12" fmla="*/ 55 w 60"/>
                      <a:gd name="T13" fmla="*/ 31 h 74"/>
                      <a:gd name="T14" fmla="*/ 44 w 60"/>
                      <a:gd name="T15" fmla="*/ 11 h 74"/>
                      <a:gd name="T16" fmla="*/ 34 w 60"/>
                      <a:gd name="T17" fmla="*/ 11 h 74"/>
                      <a:gd name="T18" fmla="*/ 30 w 60"/>
                      <a:gd name="T19" fmla="*/ 0 h 74"/>
                      <a:gd name="T20" fmla="*/ 15 w 60"/>
                      <a:gd name="T21" fmla="*/ 0 h 74"/>
                      <a:gd name="T22" fmla="*/ 15 w 60"/>
                      <a:gd name="T23" fmla="*/ 22 h 74"/>
                      <a:gd name="T24" fmla="*/ 0 w 60"/>
                      <a:gd name="T25" fmla="*/ 56 h 7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60" h="74">
                        <a:moveTo>
                          <a:pt x="0" y="56"/>
                        </a:moveTo>
                        <a:lnTo>
                          <a:pt x="11" y="70"/>
                        </a:lnTo>
                        <a:lnTo>
                          <a:pt x="23" y="67"/>
                        </a:lnTo>
                        <a:lnTo>
                          <a:pt x="42" y="73"/>
                        </a:lnTo>
                        <a:lnTo>
                          <a:pt x="57" y="73"/>
                        </a:lnTo>
                        <a:lnTo>
                          <a:pt x="59" y="48"/>
                        </a:lnTo>
                        <a:lnTo>
                          <a:pt x="55" y="31"/>
                        </a:lnTo>
                        <a:lnTo>
                          <a:pt x="44" y="11"/>
                        </a:lnTo>
                        <a:lnTo>
                          <a:pt x="34" y="11"/>
                        </a:lnTo>
                        <a:lnTo>
                          <a:pt x="30" y="0"/>
                        </a:lnTo>
                        <a:lnTo>
                          <a:pt x="15" y="0"/>
                        </a:lnTo>
                        <a:lnTo>
                          <a:pt x="15" y="22"/>
                        </a:lnTo>
                        <a:lnTo>
                          <a:pt x="0" y="56"/>
                        </a:lnTo>
                      </a:path>
                    </a:pathLst>
                  </a:custGeom>
                  <a:solidFill>
                    <a:srgbClr val="DEDECC"/>
                  </a:solidFill>
                  <a:ln w="38100" cap="rnd" cmpd="sng">
                    <a:solidFill>
                      <a:srgbClr val="DEDEC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 sz="2000"/>
                  </a:p>
                </p:txBody>
              </p:sp>
              <p:sp>
                <p:nvSpPr>
                  <p:cNvPr id="83" name="Freeform 120">
                    <a:extLst>
                      <a:ext uri="{FF2B5EF4-FFF2-40B4-BE49-F238E27FC236}">
                        <a16:creationId xmlns:a16="http://schemas.microsoft.com/office/drawing/2014/main" id="{E9876E1E-8F3C-4E3C-92DC-F7D1F206E94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991" y="1865"/>
                    <a:ext cx="58" cy="94"/>
                  </a:xfrm>
                  <a:custGeom>
                    <a:avLst/>
                    <a:gdLst>
                      <a:gd name="T0" fmla="*/ 13 w 58"/>
                      <a:gd name="T1" fmla="*/ 0 h 94"/>
                      <a:gd name="T2" fmla="*/ 38 w 58"/>
                      <a:gd name="T3" fmla="*/ 3 h 94"/>
                      <a:gd name="T4" fmla="*/ 46 w 58"/>
                      <a:gd name="T5" fmla="*/ 28 h 94"/>
                      <a:gd name="T6" fmla="*/ 57 w 58"/>
                      <a:gd name="T7" fmla="*/ 42 h 94"/>
                      <a:gd name="T8" fmla="*/ 49 w 58"/>
                      <a:gd name="T9" fmla="*/ 54 h 94"/>
                      <a:gd name="T10" fmla="*/ 57 w 58"/>
                      <a:gd name="T11" fmla="*/ 68 h 94"/>
                      <a:gd name="T12" fmla="*/ 53 w 58"/>
                      <a:gd name="T13" fmla="*/ 85 h 94"/>
                      <a:gd name="T14" fmla="*/ 44 w 58"/>
                      <a:gd name="T15" fmla="*/ 93 h 94"/>
                      <a:gd name="T16" fmla="*/ 27 w 58"/>
                      <a:gd name="T17" fmla="*/ 90 h 94"/>
                      <a:gd name="T18" fmla="*/ 17 w 58"/>
                      <a:gd name="T19" fmla="*/ 90 h 94"/>
                      <a:gd name="T20" fmla="*/ 11 w 58"/>
                      <a:gd name="T21" fmla="*/ 79 h 94"/>
                      <a:gd name="T22" fmla="*/ 4 w 58"/>
                      <a:gd name="T23" fmla="*/ 65 h 94"/>
                      <a:gd name="T24" fmla="*/ 4 w 58"/>
                      <a:gd name="T25" fmla="*/ 51 h 94"/>
                      <a:gd name="T26" fmla="*/ 0 w 58"/>
                      <a:gd name="T27" fmla="*/ 31 h 94"/>
                      <a:gd name="T28" fmla="*/ 13 w 58"/>
                      <a:gd name="T29" fmla="*/ 0 h 9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58" h="94">
                        <a:moveTo>
                          <a:pt x="13" y="0"/>
                        </a:moveTo>
                        <a:lnTo>
                          <a:pt x="38" y="3"/>
                        </a:lnTo>
                        <a:lnTo>
                          <a:pt x="46" y="28"/>
                        </a:lnTo>
                        <a:lnTo>
                          <a:pt x="57" y="42"/>
                        </a:lnTo>
                        <a:lnTo>
                          <a:pt x="49" y="54"/>
                        </a:lnTo>
                        <a:lnTo>
                          <a:pt x="57" y="68"/>
                        </a:lnTo>
                        <a:lnTo>
                          <a:pt x="53" y="85"/>
                        </a:lnTo>
                        <a:lnTo>
                          <a:pt x="44" y="93"/>
                        </a:lnTo>
                        <a:lnTo>
                          <a:pt x="27" y="90"/>
                        </a:lnTo>
                        <a:lnTo>
                          <a:pt x="17" y="90"/>
                        </a:lnTo>
                        <a:lnTo>
                          <a:pt x="11" y="79"/>
                        </a:lnTo>
                        <a:lnTo>
                          <a:pt x="4" y="65"/>
                        </a:lnTo>
                        <a:lnTo>
                          <a:pt x="4" y="51"/>
                        </a:lnTo>
                        <a:lnTo>
                          <a:pt x="0" y="31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DEDECC"/>
                  </a:solidFill>
                  <a:ln w="38100" cap="rnd" cmpd="sng">
                    <a:solidFill>
                      <a:srgbClr val="DEDEC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 sz="2000"/>
                  </a:p>
                </p:txBody>
              </p:sp>
              <p:sp>
                <p:nvSpPr>
                  <p:cNvPr id="84" name="Freeform 121">
                    <a:extLst>
                      <a:ext uri="{FF2B5EF4-FFF2-40B4-BE49-F238E27FC236}">
                        <a16:creationId xmlns:a16="http://schemas.microsoft.com/office/drawing/2014/main" id="{DFF946D9-C968-4620-8E6E-888BA2680AF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980" y="1348"/>
                    <a:ext cx="103" cy="87"/>
                  </a:xfrm>
                  <a:custGeom>
                    <a:avLst/>
                    <a:gdLst>
                      <a:gd name="T0" fmla="*/ 15 w 103"/>
                      <a:gd name="T1" fmla="*/ 0 h 87"/>
                      <a:gd name="T2" fmla="*/ 28 w 103"/>
                      <a:gd name="T3" fmla="*/ 14 h 87"/>
                      <a:gd name="T4" fmla="*/ 40 w 103"/>
                      <a:gd name="T5" fmla="*/ 11 h 87"/>
                      <a:gd name="T6" fmla="*/ 60 w 103"/>
                      <a:gd name="T7" fmla="*/ 14 h 87"/>
                      <a:gd name="T8" fmla="*/ 77 w 103"/>
                      <a:gd name="T9" fmla="*/ 14 h 87"/>
                      <a:gd name="T10" fmla="*/ 85 w 103"/>
                      <a:gd name="T11" fmla="*/ 22 h 87"/>
                      <a:gd name="T12" fmla="*/ 96 w 103"/>
                      <a:gd name="T13" fmla="*/ 42 h 87"/>
                      <a:gd name="T14" fmla="*/ 102 w 103"/>
                      <a:gd name="T15" fmla="*/ 50 h 87"/>
                      <a:gd name="T16" fmla="*/ 79 w 103"/>
                      <a:gd name="T17" fmla="*/ 55 h 87"/>
                      <a:gd name="T18" fmla="*/ 72 w 103"/>
                      <a:gd name="T19" fmla="*/ 61 h 87"/>
                      <a:gd name="T20" fmla="*/ 79 w 103"/>
                      <a:gd name="T21" fmla="*/ 72 h 87"/>
                      <a:gd name="T22" fmla="*/ 79 w 103"/>
                      <a:gd name="T23" fmla="*/ 83 h 87"/>
                      <a:gd name="T24" fmla="*/ 55 w 103"/>
                      <a:gd name="T25" fmla="*/ 72 h 87"/>
                      <a:gd name="T26" fmla="*/ 36 w 103"/>
                      <a:gd name="T27" fmla="*/ 64 h 87"/>
                      <a:gd name="T28" fmla="*/ 28 w 103"/>
                      <a:gd name="T29" fmla="*/ 67 h 87"/>
                      <a:gd name="T30" fmla="*/ 28 w 103"/>
                      <a:gd name="T31" fmla="*/ 83 h 87"/>
                      <a:gd name="T32" fmla="*/ 15 w 103"/>
                      <a:gd name="T33" fmla="*/ 86 h 87"/>
                      <a:gd name="T34" fmla="*/ 9 w 103"/>
                      <a:gd name="T35" fmla="*/ 72 h 87"/>
                      <a:gd name="T36" fmla="*/ 6 w 103"/>
                      <a:gd name="T37" fmla="*/ 55 h 87"/>
                      <a:gd name="T38" fmla="*/ 0 w 103"/>
                      <a:gd name="T39" fmla="*/ 53 h 87"/>
                      <a:gd name="T40" fmla="*/ 6 w 103"/>
                      <a:gd name="T41" fmla="*/ 36 h 87"/>
                      <a:gd name="T42" fmla="*/ 17 w 103"/>
                      <a:gd name="T43" fmla="*/ 31 h 87"/>
                      <a:gd name="T44" fmla="*/ 15 w 103"/>
                      <a:gd name="T45" fmla="*/ 0 h 8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103" h="87">
                        <a:moveTo>
                          <a:pt x="15" y="0"/>
                        </a:moveTo>
                        <a:lnTo>
                          <a:pt x="28" y="14"/>
                        </a:lnTo>
                        <a:lnTo>
                          <a:pt x="40" y="11"/>
                        </a:lnTo>
                        <a:lnTo>
                          <a:pt x="60" y="14"/>
                        </a:lnTo>
                        <a:lnTo>
                          <a:pt x="77" y="14"/>
                        </a:lnTo>
                        <a:lnTo>
                          <a:pt x="85" y="22"/>
                        </a:lnTo>
                        <a:lnTo>
                          <a:pt x="96" y="42"/>
                        </a:lnTo>
                        <a:lnTo>
                          <a:pt x="102" y="50"/>
                        </a:lnTo>
                        <a:lnTo>
                          <a:pt x="79" y="55"/>
                        </a:lnTo>
                        <a:lnTo>
                          <a:pt x="72" y="61"/>
                        </a:lnTo>
                        <a:lnTo>
                          <a:pt x="79" y="72"/>
                        </a:lnTo>
                        <a:lnTo>
                          <a:pt x="79" y="83"/>
                        </a:lnTo>
                        <a:lnTo>
                          <a:pt x="55" y="72"/>
                        </a:lnTo>
                        <a:lnTo>
                          <a:pt x="36" y="64"/>
                        </a:lnTo>
                        <a:lnTo>
                          <a:pt x="28" y="67"/>
                        </a:lnTo>
                        <a:lnTo>
                          <a:pt x="28" y="83"/>
                        </a:lnTo>
                        <a:lnTo>
                          <a:pt x="15" y="86"/>
                        </a:lnTo>
                        <a:lnTo>
                          <a:pt x="9" y="72"/>
                        </a:lnTo>
                        <a:lnTo>
                          <a:pt x="6" y="55"/>
                        </a:lnTo>
                        <a:lnTo>
                          <a:pt x="0" y="53"/>
                        </a:lnTo>
                        <a:lnTo>
                          <a:pt x="6" y="36"/>
                        </a:lnTo>
                        <a:lnTo>
                          <a:pt x="17" y="31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DEDECC"/>
                  </a:solidFill>
                  <a:ln w="38100" cap="rnd" cmpd="sng">
                    <a:solidFill>
                      <a:srgbClr val="DEDEC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 sz="2000"/>
                  </a:p>
                </p:txBody>
              </p:sp>
            </p:grpSp>
            <p:sp>
              <p:nvSpPr>
                <p:cNvPr id="73" name="Freeform 122">
                  <a:extLst>
                    <a:ext uri="{FF2B5EF4-FFF2-40B4-BE49-F238E27FC236}">
                      <a16:creationId xmlns:a16="http://schemas.microsoft.com/office/drawing/2014/main" id="{1B3B061B-AC7A-4441-85F6-772CADBDFCA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66" y="2803"/>
                  <a:ext cx="708" cy="694"/>
                </a:xfrm>
                <a:custGeom>
                  <a:avLst/>
                  <a:gdLst>
                    <a:gd name="T0" fmla="*/ 547 w 708"/>
                    <a:gd name="T1" fmla="*/ 56 h 694"/>
                    <a:gd name="T2" fmla="*/ 574 w 708"/>
                    <a:gd name="T3" fmla="*/ 78 h 694"/>
                    <a:gd name="T4" fmla="*/ 604 w 708"/>
                    <a:gd name="T5" fmla="*/ 181 h 694"/>
                    <a:gd name="T6" fmla="*/ 669 w 708"/>
                    <a:gd name="T7" fmla="*/ 287 h 694"/>
                    <a:gd name="T8" fmla="*/ 707 w 708"/>
                    <a:gd name="T9" fmla="*/ 395 h 694"/>
                    <a:gd name="T10" fmla="*/ 680 w 708"/>
                    <a:gd name="T11" fmla="*/ 495 h 694"/>
                    <a:gd name="T12" fmla="*/ 652 w 708"/>
                    <a:gd name="T13" fmla="*/ 559 h 694"/>
                    <a:gd name="T14" fmla="*/ 635 w 708"/>
                    <a:gd name="T15" fmla="*/ 621 h 694"/>
                    <a:gd name="T16" fmla="*/ 619 w 708"/>
                    <a:gd name="T17" fmla="*/ 657 h 694"/>
                    <a:gd name="T18" fmla="*/ 585 w 708"/>
                    <a:gd name="T19" fmla="*/ 682 h 694"/>
                    <a:gd name="T20" fmla="*/ 530 w 708"/>
                    <a:gd name="T21" fmla="*/ 674 h 694"/>
                    <a:gd name="T22" fmla="*/ 476 w 708"/>
                    <a:gd name="T23" fmla="*/ 657 h 694"/>
                    <a:gd name="T24" fmla="*/ 446 w 708"/>
                    <a:gd name="T25" fmla="*/ 618 h 694"/>
                    <a:gd name="T26" fmla="*/ 438 w 708"/>
                    <a:gd name="T27" fmla="*/ 568 h 694"/>
                    <a:gd name="T28" fmla="*/ 419 w 708"/>
                    <a:gd name="T29" fmla="*/ 545 h 694"/>
                    <a:gd name="T30" fmla="*/ 389 w 708"/>
                    <a:gd name="T31" fmla="*/ 548 h 694"/>
                    <a:gd name="T32" fmla="*/ 362 w 708"/>
                    <a:gd name="T33" fmla="*/ 509 h 694"/>
                    <a:gd name="T34" fmla="*/ 339 w 708"/>
                    <a:gd name="T35" fmla="*/ 504 h 694"/>
                    <a:gd name="T36" fmla="*/ 301 w 708"/>
                    <a:gd name="T37" fmla="*/ 509 h 694"/>
                    <a:gd name="T38" fmla="*/ 269 w 708"/>
                    <a:gd name="T39" fmla="*/ 515 h 694"/>
                    <a:gd name="T40" fmla="*/ 242 w 708"/>
                    <a:gd name="T41" fmla="*/ 537 h 694"/>
                    <a:gd name="T42" fmla="*/ 202 w 708"/>
                    <a:gd name="T43" fmla="*/ 554 h 694"/>
                    <a:gd name="T44" fmla="*/ 162 w 708"/>
                    <a:gd name="T45" fmla="*/ 579 h 694"/>
                    <a:gd name="T46" fmla="*/ 141 w 708"/>
                    <a:gd name="T47" fmla="*/ 590 h 694"/>
                    <a:gd name="T48" fmla="*/ 82 w 708"/>
                    <a:gd name="T49" fmla="*/ 584 h 694"/>
                    <a:gd name="T50" fmla="*/ 69 w 708"/>
                    <a:gd name="T51" fmla="*/ 571 h 694"/>
                    <a:gd name="T52" fmla="*/ 69 w 708"/>
                    <a:gd name="T53" fmla="*/ 495 h 694"/>
                    <a:gd name="T54" fmla="*/ 51 w 708"/>
                    <a:gd name="T55" fmla="*/ 451 h 694"/>
                    <a:gd name="T56" fmla="*/ 32 w 708"/>
                    <a:gd name="T57" fmla="*/ 415 h 694"/>
                    <a:gd name="T58" fmla="*/ 6 w 708"/>
                    <a:gd name="T59" fmla="*/ 287 h 694"/>
                    <a:gd name="T60" fmla="*/ 8 w 708"/>
                    <a:gd name="T61" fmla="*/ 245 h 694"/>
                    <a:gd name="T62" fmla="*/ 59 w 708"/>
                    <a:gd name="T63" fmla="*/ 223 h 694"/>
                    <a:gd name="T64" fmla="*/ 97 w 708"/>
                    <a:gd name="T65" fmla="*/ 217 h 694"/>
                    <a:gd name="T66" fmla="*/ 118 w 708"/>
                    <a:gd name="T67" fmla="*/ 206 h 694"/>
                    <a:gd name="T68" fmla="*/ 130 w 708"/>
                    <a:gd name="T69" fmla="*/ 170 h 694"/>
                    <a:gd name="T70" fmla="*/ 126 w 708"/>
                    <a:gd name="T71" fmla="*/ 150 h 694"/>
                    <a:gd name="T72" fmla="*/ 177 w 708"/>
                    <a:gd name="T73" fmla="*/ 100 h 694"/>
                    <a:gd name="T74" fmla="*/ 217 w 708"/>
                    <a:gd name="T75" fmla="*/ 64 h 694"/>
                    <a:gd name="T76" fmla="*/ 253 w 708"/>
                    <a:gd name="T77" fmla="*/ 89 h 694"/>
                    <a:gd name="T78" fmla="*/ 280 w 708"/>
                    <a:gd name="T79" fmla="*/ 61 h 694"/>
                    <a:gd name="T80" fmla="*/ 307 w 708"/>
                    <a:gd name="T81" fmla="*/ 28 h 694"/>
                    <a:gd name="T82" fmla="*/ 337 w 708"/>
                    <a:gd name="T83" fmla="*/ 8 h 694"/>
                    <a:gd name="T84" fmla="*/ 383 w 708"/>
                    <a:gd name="T85" fmla="*/ 14 h 694"/>
                    <a:gd name="T86" fmla="*/ 400 w 708"/>
                    <a:gd name="T87" fmla="*/ 39 h 694"/>
                    <a:gd name="T88" fmla="*/ 400 w 708"/>
                    <a:gd name="T89" fmla="*/ 70 h 694"/>
                    <a:gd name="T90" fmla="*/ 440 w 708"/>
                    <a:gd name="T91" fmla="*/ 125 h 694"/>
                    <a:gd name="T92" fmla="*/ 473 w 708"/>
                    <a:gd name="T93" fmla="*/ 142 h 694"/>
                    <a:gd name="T94" fmla="*/ 501 w 708"/>
                    <a:gd name="T95" fmla="*/ 89 h 694"/>
                    <a:gd name="T96" fmla="*/ 509 w 708"/>
                    <a:gd name="T97" fmla="*/ 0 h 69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708" h="694">
                      <a:moveTo>
                        <a:pt x="509" y="0"/>
                      </a:moveTo>
                      <a:lnTo>
                        <a:pt x="547" y="0"/>
                      </a:lnTo>
                      <a:lnTo>
                        <a:pt x="547" y="56"/>
                      </a:lnTo>
                      <a:lnTo>
                        <a:pt x="562" y="70"/>
                      </a:lnTo>
                      <a:lnTo>
                        <a:pt x="566" y="78"/>
                      </a:lnTo>
                      <a:lnTo>
                        <a:pt x="574" y="78"/>
                      </a:lnTo>
                      <a:lnTo>
                        <a:pt x="579" y="89"/>
                      </a:lnTo>
                      <a:lnTo>
                        <a:pt x="583" y="145"/>
                      </a:lnTo>
                      <a:lnTo>
                        <a:pt x="604" y="181"/>
                      </a:lnTo>
                      <a:lnTo>
                        <a:pt x="635" y="234"/>
                      </a:lnTo>
                      <a:lnTo>
                        <a:pt x="635" y="242"/>
                      </a:lnTo>
                      <a:lnTo>
                        <a:pt x="669" y="287"/>
                      </a:lnTo>
                      <a:lnTo>
                        <a:pt x="669" y="295"/>
                      </a:lnTo>
                      <a:lnTo>
                        <a:pt x="703" y="331"/>
                      </a:lnTo>
                      <a:lnTo>
                        <a:pt x="707" y="395"/>
                      </a:lnTo>
                      <a:lnTo>
                        <a:pt x="703" y="454"/>
                      </a:lnTo>
                      <a:lnTo>
                        <a:pt x="692" y="481"/>
                      </a:lnTo>
                      <a:lnTo>
                        <a:pt x="680" y="495"/>
                      </a:lnTo>
                      <a:lnTo>
                        <a:pt x="675" y="523"/>
                      </a:lnTo>
                      <a:lnTo>
                        <a:pt x="663" y="548"/>
                      </a:lnTo>
                      <a:lnTo>
                        <a:pt x="652" y="559"/>
                      </a:lnTo>
                      <a:lnTo>
                        <a:pt x="654" y="568"/>
                      </a:lnTo>
                      <a:lnTo>
                        <a:pt x="642" y="584"/>
                      </a:lnTo>
                      <a:lnTo>
                        <a:pt x="635" y="621"/>
                      </a:lnTo>
                      <a:lnTo>
                        <a:pt x="633" y="640"/>
                      </a:lnTo>
                      <a:lnTo>
                        <a:pt x="621" y="648"/>
                      </a:lnTo>
                      <a:lnTo>
                        <a:pt x="619" y="657"/>
                      </a:lnTo>
                      <a:lnTo>
                        <a:pt x="610" y="674"/>
                      </a:lnTo>
                      <a:lnTo>
                        <a:pt x="595" y="676"/>
                      </a:lnTo>
                      <a:lnTo>
                        <a:pt x="585" y="682"/>
                      </a:lnTo>
                      <a:lnTo>
                        <a:pt x="570" y="693"/>
                      </a:lnTo>
                      <a:lnTo>
                        <a:pt x="551" y="671"/>
                      </a:lnTo>
                      <a:lnTo>
                        <a:pt x="530" y="674"/>
                      </a:lnTo>
                      <a:lnTo>
                        <a:pt x="524" y="674"/>
                      </a:lnTo>
                      <a:lnTo>
                        <a:pt x="494" y="679"/>
                      </a:lnTo>
                      <a:lnTo>
                        <a:pt x="476" y="657"/>
                      </a:lnTo>
                      <a:lnTo>
                        <a:pt x="463" y="635"/>
                      </a:lnTo>
                      <a:lnTo>
                        <a:pt x="455" y="637"/>
                      </a:lnTo>
                      <a:lnTo>
                        <a:pt x="446" y="618"/>
                      </a:lnTo>
                      <a:lnTo>
                        <a:pt x="442" y="601"/>
                      </a:lnTo>
                      <a:lnTo>
                        <a:pt x="438" y="596"/>
                      </a:lnTo>
                      <a:lnTo>
                        <a:pt x="438" y="568"/>
                      </a:lnTo>
                      <a:lnTo>
                        <a:pt x="440" y="551"/>
                      </a:lnTo>
                      <a:lnTo>
                        <a:pt x="436" y="540"/>
                      </a:lnTo>
                      <a:lnTo>
                        <a:pt x="419" y="545"/>
                      </a:lnTo>
                      <a:lnTo>
                        <a:pt x="410" y="548"/>
                      </a:lnTo>
                      <a:lnTo>
                        <a:pt x="396" y="548"/>
                      </a:lnTo>
                      <a:lnTo>
                        <a:pt x="389" y="548"/>
                      </a:lnTo>
                      <a:lnTo>
                        <a:pt x="383" y="548"/>
                      </a:lnTo>
                      <a:lnTo>
                        <a:pt x="372" y="532"/>
                      </a:lnTo>
                      <a:lnTo>
                        <a:pt x="362" y="509"/>
                      </a:lnTo>
                      <a:lnTo>
                        <a:pt x="360" y="512"/>
                      </a:lnTo>
                      <a:lnTo>
                        <a:pt x="341" y="512"/>
                      </a:lnTo>
                      <a:lnTo>
                        <a:pt x="339" y="504"/>
                      </a:lnTo>
                      <a:lnTo>
                        <a:pt x="328" y="512"/>
                      </a:lnTo>
                      <a:lnTo>
                        <a:pt x="318" y="509"/>
                      </a:lnTo>
                      <a:lnTo>
                        <a:pt x="301" y="509"/>
                      </a:lnTo>
                      <a:lnTo>
                        <a:pt x="290" y="504"/>
                      </a:lnTo>
                      <a:lnTo>
                        <a:pt x="286" y="512"/>
                      </a:lnTo>
                      <a:lnTo>
                        <a:pt x="269" y="515"/>
                      </a:lnTo>
                      <a:lnTo>
                        <a:pt x="265" y="509"/>
                      </a:lnTo>
                      <a:lnTo>
                        <a:pt x="255" y="523"/>
                      </a:lnTo>
                      <a:lnTo>
                        <a:pt x="242" y="537"/>
                      </a:lnTo>
                      <a:lnTo>
                        <a:pt x="234" y="537"/>
                      </a:lnTo>
                      <a:lnTo>
                        <a:pt x="221" y="554"/>
                      </a:lnTo>
                      <a:lnTo>
                        <a:pt x="202" y="554"/>
                      </a:lnTo>
                      <a:lnTo>
                        <a:pt x="187" y="559"/>
                      </a:lnTo>
                      <a:lnTo>
                        <a:pt x="170" y="568"/>
                      </a:lnTo>
                      <a:lnTo>
                        <a:pt x="162" y="579"/>
                      </a:lnTo>
                      <a:lnTo>
                        <a:pt x="156" y="576"/>
                      </a:lnTo>
                      <a:lnTo>
                        <a:pt x="149" y="587"/>
                      </a:lnTo>
                      <a:lnTo>
                        <a:pt x="141" y="590"/>
                      </a:lnTo>
                      <a:lnTo>
                        <a:pt x="130" y="604"/>
                      </a:lnTo>
                      <a:lnTo>
                        <a:pt x="97" y="604"/>
                      </a:lnTo>
                      <a:lnTo>
                        <a:pt x="82" y="584"/>
                      </a:lnTo>
                      <a:lnTo>
                        <a:pt x="80" y="576"/>
                      </a:lnTo>
                      <a:lnTo>
                        <a:pt x="76" y="584"/>
                      </a:lnTo>
                      <a:lnTo>
                        <a:pt x="69" y="571"/>
                      </a:lnTo>
                      <a:lnTo>
                        <a:pt x="72" y="534"/>
                      </a:lnTo>
                      <a:lnTo>
                        <a:pt x="76" y="512"/>
                      </a:lnTo>
                      <a:lnTo>
                        <a:pt x="69" y="495"/>
                      </a:lnTo>
                      <a:lnTo>
                        <a:pt x="63" y="479"/>
                      </a:lnTo>
                      <a:lnTo>
                        <a:pt x="61" y="459"/>
                      </a:lnTo>
                      <a:lnTo>
                        <a:pt x="51" y="451"/>
                      </a:lnTo>
                      <a:lnTo>
                        <a:pt x="48" y="448"/>
                      </a:lnTo>
                      <a:lnTo>
                        <a:pt x="46" y="440"/>
                      </a:lnTo>
                      <a:lnTo>
                        <a:pt x="32" y="415"/>
                      </a:lnTo>
                      <a:lnTo>
                        <a:pt x="13" y="353"/>
                      </a:lnTo>
                      <a:lnTo>
                        <a:pt x="6" y="312"/>
                      </a:lnTo>
                      <a:lnTo>
                        <a:pt x="6" y="287"/>
                      </a:lnTo>
                      <a:lnTo>
                        <a:pt x="0" y="278"/>
                      </a:lnTo>
                      <a:lnTo>
                        <a:pt x="2" y="256"/>
                      </a:lnTo>
                      <a:lnTo>
                        <a:pt x="8" y="245"/>
                      </a:lnTo>
                      <a:lnTo>
                        <a:pt x="32" y="214"/>
                      </a:lnTo>
                      <a:lnTo>
                        <a:pt x="55" y="217"/>
                      </a:lnTo>
                      <a:lnTo>
                        <a:pt x="59" y="223"/>
                      </a:lnTo>
                      <a:lnTo>
                        <a:pt x="88" y="223"/>
                      </a:lnTo>
                      <a:lnTo>
                        <a:pt x="90" y="214"/>
                      </a:lnTo>
                      <a:lnTo>
                        <a:pt x="97" y="217"/>
                      </a:lnTo>
                      <a:lnTo>
                        <a:pt x="105" y="209"/>
                      </a:lnTo>
                      <a:lnTo>
                        <a:pt x="112" y="212"/>
                      </a:lnTo>
                      <a:lnTo>
                        <a:pt x="118" y="206"/>
                      </a:lnTo>
                      <a:lnTo>
                        <a:pt x="116" y="198"/>
                      </a:lnTo>
                      <a:lnTo>
                        <a:pt x="122" y="178"/>
                      </a:lnTo>
                      <a:lnTo>
                        <a:pt x="130" y="170"/>
                      </a:lnTo>
                      <a:lnTo>
                        <a:pt x="126" y="164"/>
                      </a:lnTo>
                      <a:lnTo>
                        <a:pt x="130" y="159"/>
                      </a:lnTo>
                      <a:lnTo>
                        <a:pt x="126" y="150"/>
                      </a:lnTo>
                      <a:lnTo>
                        <a:pt x="139" y="136"/>
                      </a:lnTo>
                      <a:lnTo>
                        <a:pt x="158" y="134"/>
                      </a:lnTo>
                      <a:lnTo>
                        <a:pt x="177" y="100"/>
                      </a:lnTo>
                      <a:lnTo>
                        <a:pt x="200" y="72"/>
                      </a:lnTo>
                      <a:lnTo>
                        <a:pt x="210" y="70"/>
                      </a:lnTo>
                      <a:lnTo>
                        <a:pt x="217" y="64"/>
                      </a:lnTo>
                      <a:lnTo>
                        <a:pt x="227" y="64"/>
                      </a:lnTo>
                      <a:lnTo>
                        <a:pt x="246" y="86"/>
                      </a:lnTo>
                      <a:lnTo>
                        <a:pt x="253" y="89"/>
                      </a:lnTo>
                      <a:lnTo>
                        <a:pt x="259" y="78"/>
                      </a:lnTo>
                      <a:lnTo>
                        <a:pt x="271" y="64"/>
                      </a:lnTo>
                      <a:lnTo>
                        <a:pt x="280" y="61"/>
                      </a:lnTo>
                      <a:lnTo>
                        <a:pt x="288" y="39"/>
                      </a:lnTo>
                      <a:lnTo>
                        <a:pt x="297" y="36"/>
                      </a:lnTo>
                      <a:lnTo>
                        <a:pt x="307" y="28"/>
                      </a:lnTo>
                      <a:lnTo>
                        <a:pt x="318" y="19"/>
                      </a:lnTo>
                      <a:lnTo>
                        <a:pt x="328" y="19"/>
                      </a:lnTo>
                      <a:lnTo>
                        <a:pt x="337" y="8"/>
                      </a:lnTo>
                      <a:lnTo>
                        <a:pt x="349" y="8"/>
                      </a:lnTo>
                      <a:lnTo>
                        <a:pt x="364" y="8"/>
                      </a:lnTo>
                      <a:lnTo>
                        <a:pt x="383" y="14"/>
                      </a:lnTo>
                      <a:lnTo>
                        <a:pt x="396" y="25"/>
                      </a:lnTo>
                      <a:lnTo>
                        <a:pt x="398" y="33"/>
                      </a:lnTo>
                      <a:lnTo>
                        <a:pt x="400" y="39"/>
                      </a:lnTo>
                      <a:lnTo>
                        <a:pt x="402" y="53"/>
                      </a:lnTo>
                      <a:lnTo>
                        <a:pt x="400" y="58"/>
                      </a:lnTo>
                      <a:lnTo>
                        <a:pt x="400" y="70"/>
                      </a:lnTo>
                      <a:lnTo>
                        <a:pt x="398" y="78"/>
                      </a:lnTo>
                      <a:lnTo>
                        <a:pt x="429" y="109"/>
                      </a:lnTo>
                      <a:lnTo>
                        <a:pt x="440" y="125"/>
                      </a:lnTo>
                      <a:lnTo>
                        <a:pt x="452" y="131"/>
                      </a:lnTo>
                      <a:lnTo>
                        <a:pt x="465" y="139"/>
                      </a:lnTo>
                      <a:lnTo>
                        <a:pt x="473" y="142"/>
                      </a:lnTo>
                      <a:lnTo>
                        <a:pt x="486" y="134"/>
                      </a:lnTo>
                      <a:lnTo>
                        <a:pt x="497" y="109"/>
                      </a:lnTo>
                      <a:lnTo>
                        <a:pt x="501" y="89"/>
                      </a:lnTo>
                      <a:lnTo>
                        <a:pt x="505" y="53"/>
                      </a:lnTo>
                      <a:lnTo>
                        <a:pt x="509" y="36"/>
                      </a:lnTo>
                      <a:lnTo>
                        <a:pt x="509" y="0"/>
                      </a:lnTo>
                    </a:path>
                  </a:pathLst>
                </a:custGeom>
                <a:solidFill>
                  <a:srgbClr val="DEDECC"/>
                </a:solidFill>
                <a:ln w="38100" cap="rnd" cmpd="sng">
                  <a:solidFill>
                    <a:srgbClr val="DEDE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2000"/>
                </a:p>
              </p:txBody>
            </p:sp>
            <p:sp>
              <p:nvSpPr>
                <p:cNvPr id="74" name="Freeform 123">
                  <a:extLst>
                    <a:ext uri="{FF2B5EF4-FFF2-40B4-BE49-F238E27FC236}">
                      <a16:creationId xmlns:a16="http://schemas.microsoft.com/office/drawing/2014/main" id="{CBCDFC34-C9BB-4621-9FF9-A17844F6881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00" y="2653"/>
                  <a:ext cx="393" cy="95"/>
                </a:xfrm>
                <a:custGeom>
                  <a:avLst/>
                  <a:gdLst>
                    <a:gd name="T0" fmla="*/ 30 w 393"/>
                    <a:gd name="T1" fmla="*/ 14 h 95"/>
                    <a:gd name="T2" fmla="*/ 78 w 393"/>
                    <a:gd name="T3" fmla="*/ 14 h 95"/>
                    <a:gd name="T4" fmla="*/ 107 w 393"/>
                    <a:gd name="T5" fmla="*/ 17 h 95"/>
                    <a:gd name="T6" fmla="*/ 133 w 393"/>
                    <a:gd name="T7" fmla="*/ 44 h 95"/>
                    <a:gd name="T8" fmla="*/ 156 w 393"/>
                    <a:gd name="T9" fmla="*/ 50 h 95"/>
                    <a:gd name="T10" fmla="*/ 192 w 393"/>
                    <a:gd name="T11" fmla="*/ 61 h 95"/>
                    <a:gd name="T12" fmla="*/ 213 w 393"/>
                    <a:gd name="T13" fmla="*/ 66 h 95"/>
                    <a:gd name="T14" fmla="*/ 221 w 393"/>
                    <a:gd name="T15" fmla="*/ 44 h 95"/>
                    <a:gd name="T16" fmla="*/ 268 w 393"/>
                    <a:gd name="T17" fmla="*/ 50 h 95"/>
                    <a:gd name="T18" fmla="*/ 301 w 393"/>
                    <a:gd name="T19" fmla="*/ 58 h 95"/>
                    <a:gd name="T20" fmla="*/ 325 w 393"/>
                    <a:gd name="T21" fmla="*/ 61 h 95"/>
                    <a:gd name="T22" fmla="*/ 341 w 393"/>
                    <a:gd name="T23" fmla="*/ 50 h 95"/>
                    <a:gd name="T24" fmla="*/ 369 w 393"/>
                    <a:gd name="T25" fmla="*/ 44 h 95"/>
                    <a:gd name="T26" fmla="*/ 392 w 393"/>
                    <a:gd name="T27" fmla="*/ 39 h 95"/>
                    <a:gd name="T28" fmla="*/ 386 w 393"/>
                    <a:gd name="T29" fmla="*/ 66 h 95"/>
                    <a:gd name="T30" fmla="*/ 369 w 393"/>
                    <a:gd name="T31" fmla="*/ 75 h 95"/>
                    <a:gd name="T32" fmla="*/ 356 w 393"/>
                    <a:gd name="T33" fmla="*/ 77 h 95"/>
                    <a:gd name="T34" fmla="*/ 339 w 393"/>
                    <a:gd name="T35" fmla="*/ 86 h 95"/>
                    <a:gd name="T36" fmla="*/ 322 w 393"/>
                    <a:gd name="T37" fmla="*/ 86 h 95"/>
                    <a:gd name="T38" fmla="*/ 308 w 393"/>
                    <a:gd name="T39" fmla="*/ 88 h 95"/>
                    <a:gd name="T40" fmla="*/ 285 w 393"/>
                    <a:gd name="T41" fmla="*/ 94 h 95"/>
                    <a:gd name="T42" fmla="*/ 270 w 393"/>
                    <a:gd name="T43" fmla="*/ 75 h 95"/>
                    <a:gd name="T44" fmla="*/ 253 w 393"/>
                    <a:gd name="T45" fmla="*/ 94 h 95"/>
                    <a:gd name="T46" fmla="*/ 230 w 393"/>
                    <a:gd name="T47" fmla="*/ 75 h 95"/>
                    <a:gd name="T48" fmla="*/ 217 w 393"/>
                    <a:gd name="T49" fmla="*/ 77 h 95"/>
                    <a:gd name="T50" fmla="*/ 198 w 393"/>
                    <a:gd name="T51" fmla="*/ 86 h 95"/>
                    <a:gd name="T52" fmla="*/ 179 w 393"/>
                    <a:gd name="T53" fmla="*/ 80 h 95"/>
                    <a:gd name="T54" fmla="*/ 158 w 393"/>
                    <a:gd name="T55" fmla="*/ 77 h 95"/>
                    <a:gd name="T56" fmla="*/ 137 w 393"/>
                    <a:gd name="T57" fmla="*/ 86 h 95"/>
                    <a:gd name="T58" fmla="*/ 110 w 393"/>
                    <a:gd name="T59" fmla="*/ 72 h 95"/>
                    <a:gd name="T60" fmla="*/ 72 w 393"/>
                    <a:gd name="T61" fmla="*/ 64 h 95"/>
                    <a:gd name="T62" fmla="*/ 44 w 393"/>
                    <a:gd name="T63" fmla="*/ 55 h 95"/>
                    <a:gd name="T64" fmla="*/ 17 w 393"/>
                    <a:gd name="T65" fmla="*/ 41 h 95"/>
                    <a:gd name="T66" fmla="*/ 2 w 393"/>
                    <a:gd name="T67" fmla="*/ 36 h 95"/>
                    <a:gd name="T68" fmla="*/ 0 w 393"/>
                    <a:gd name="T69" fmla="*/ 0 h 9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93" h="95">
                      <a:moveTo>
                        <a:pt x="0" y="0"/>
                      </a:moveTo>
                      <a:lnTo>
                        <a:pt x="30" y="14"/>
                      </a:lnTo>
                      <a:lnTo>
                        <a:pt x="55" y="14"/>
                      </a:lnTo>
                      <a:lnTo>
                        <a:pt x="78" y="14"/>
                      </a:lnTo>
                      <a:lnTo>
                        <a:pt x="95" y="14"/>
                      </a:lnTo>
                      <a:lnTo>
                        <a:pt x="107" y="17"/>
                      </a:lnTo>
                      <a:lnTo>
                        <a:pt x="124" y="25"/>
                      </a:lnTo>
                      <a:lnTo>
                        <a:pt x="133" y="44"/>
                      </a:lnTo>
                      <a:lnTo>
                        <a:pt x="141" y="53"/>
                      </a:lnTo>
                      <a:lnTo>
                        <a:pt x="156" y="50"/>
                      </a:lnTo>
                      <a:lnTo>
                        <a:pt x="173" y="50"/>
                      </a:lnTo>
                      <a:lnTo>
                        <a:pt x="192" y="61"/>
                      </a:lnTo>
                      <a:lnTo>
                        <a:pt x="204" y="66"/>
                      </a:lnTo>
                      <a:lnTo>
                        <a:pt x="213" y="66"/>
                      </a:lnTo>
                      <a:lnTo>
                        <a:pt x="215" y="53"/>
                      </a:lnTo>
                      <a:lnTo>
                        <a:pt x="221" y="44"/>
                      </a:lnTo>
                      <a:lnTo>
                        <a:pt x="247" y="50"/>
                      </a:lnTo>
                      <a:lnTo>
                        <a:pt x="268" y="50"/>
                      </a:lnTo>
                      <a:lnTo>
                        <a:pt x="287" y="50"/>
                      </a:lnTo>
                      <a:lnTo>
                        <a:pt x="301" y="58"/>
                      </a:lnTo>
                      <a:lnTo>
                        <a:pt x="310" y="64"/>
                      </a:lnTo>
                      <a:lnTo>
                        <a:pt x="325" y="61"/>
                      </a:lnTo>
                      <a:lnTo>
                        <a:pt x="335" y="55"/>
                      </a:lnTo>
                      <a:lnTo>
                        <a:pt x="341" y="50"/>
                      </a:lnTo>
                      <a:lnTo>
                        <a:pt x="358" y="50"/>
                      </a:lnTo>
                      <a:lnTo>
                        <a:pt x="369" y="44"/>
                      </a:lnTo>
                      <a:lnTo>
                        <a:pt x="384" y="39"/>
                      </a:lnTo>
                      <a:lnTo>
                        <a:pt x="392" y="39"/>
                      </a:lnTo>
                      <a:lnTo>
                        <a:pt x="390" y="58"/>
                      </a:lnTo>
                      <a:lnTo>
                        <a:pt x="386" y="66"/>
                      </a:lnTo>
                      <a:lnTo>
                        <a:pt x="377" y="75"/>
                      </a:lnTo>
                      <a:lnTo>
                        <a:pt x="369" y="75"/>
                      </a:lnTo>
                      <a:lnTo>
                        <a:pt x="367" y="75"/>
                      </a:lnTo>
                      <a:lnTo>
                        <a:pt x="356" y="77"/>
                      </a:lnTo>
                      <a:lnTo>
                        <a:pt x="348" y="88"/>
                      </a:lnTo>
                      <a:lnTo>
                        <a:pt x="339" y="86"/>
                      </a:lnTo>
                      <a:lnTo>
                        <a:pt x="331" y="80"/>
                      </a:lnTo>
                      <a:lnTo>
                        <a:pt x="322" y="86"/>
                      </a:lnTo>
                      <a:lnTo>
                        <a:pt x="314" y="88"/>
                      </a:lnTo>
                      <a:lnTo>
                        <a:pt x="308" y="88"/>
                      </a:lnTo>
                      <a:lnTo>
                        <a:pt x="301" y="94"/>
                      </a:lnTo>
                      <a:lnTo>
                        <a:pt x="285" y="94"/>
                      </a:lnTo>
                      <a:lnTo>
                        <a:pt x="278" y="86"/>
                      </a:lnTo>
                      <a:lnTo>
                        <a:pt x="270" y="75"/>
                      </a:lnTo>
                      <a:lnTo>
                        <a:pt x="259" y="86"/>
                      </a:lnTo>
                      <a:lnTo>
                        <a:pt x="253" y="94"/>
                      </a:lnTo>
                      <a:lnTo>
                        <a:pt x="244" y="94"/>
                      </a:lnTo>
                      <a:lnTo>
                        <a:pt x="230" y="75"/>
                      </a:lnTo>
                      <a:lnTo>
                        <a:pt x="226" y="77"/>
                      </a:lnTo>
                      <a:lnTo>
                        <a:pt x="217" y="77"/>
                      </a:lnTo>
                      <a:lnTo>
                        <a:pt x="211" y="88"/>
                      </a:lnTo>
                      <a:lnTo>
                        <a:pt x="198" y="86"/>
                      </a:lnTo>
                      <a:lnTo>
                        <a:pt x="185" y="86"/>
                      </a:lnTo>
                      <a:lnTo>
                        <a:pt x="179" y="80"/>
                      </a:lnTo>
                      <a:lnTo>
                        <a:pt x="171" y="75"/>
                      </a:lnTo>
                      <a:lnTo>
                        <a:pt x="158" y="77"/>
                      </a:lnTo>
                      <a:lnTo>
                        <a:pt x="145" y="88"/>
                      </a:lnTo>
                      <a:lnTo>
                        <a:pt x="137" y="86"/>
                      </a:lnTo>
                      <a:lnTo>
                        <a:pt x="124" y="80"/>
                      </a:lnTo>
                      <a:lnTo>
                        <a:pt x="110" y="72"/>
                      </a:lnTo>
                      <a:lnTo>
                        <a:pt x="97" y="72"/>
                      </a:lnTo>
                      <a:lnTo>
                        <a:pt x="72" y="64"/>
                      </a:lnTo>
                      <a:lnTo>
                        <a:pt x="55" y="58"/>
                      </a:lnTo>
                      <a:lnTo>
                        <a:pt x="44" y="55"/>
                      </a:lnTo>
                      <a:lnTo>
                        <a:pt x="27" y="53"/>
                      </a:lnTo>
                      <a:lnTo>
                        <a:pt x="17" y="41"/>
                      </a:lnTo>
                      <a:lnTo>
                        <a:pt x="6" y="39"/>
                      </a:lnTo>
                      <a:lnTo>
                        <a:pt x="2" y="36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EDECC"/>
                </a:solidFill>
                <a:ln w="38100" cap="rnd" cmpd="sng">
                  <a:solidFill>
                    <a:srgbClr val="DEDE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2000"/>
                </a:p>
              </p:txBody>
            </p:sp>
            <p:sp>
              <p:nvSpPr>
                <p:cNvPr id="75" name="Freeform 124">
                  <a:extLst>
                    <a:ext uri="{FF2B5EF4-FFF2-40B4-BE49-F238E27FC236}">
                      <a16:creationId xmlns:a16="http://schemas.microsoft.com/office/drawing/2014/main" id="{862C4ADA-869D-4F5F-A523-892F9F975B8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14" y="2468"/>
                  <a:ext cx="179" cy="182"/>
                </a:xfrm>
                <a:custGeom>
                  <a:avLst/>
                  <a:gdLst>
                    <a:gd name="T0" fmla="*/ 87 w 179"/>
                    <a:gd name="T1" fmla="*/ 3 h 182"/>
                    <a:gd name="T2" fmla="*/ 148 w 179"/>
                    <a:gd name="T3" fmla="*/ 0 h 182"/>
                    <a:gd name="T4" fmla="*/ 159 w 179"/>
                    <a:gd name="T5" fmla="*/ 22 h 182"/>
                    <a:gd name="T6" fmla="*/ 142 w 179"/>
                    <a:gd name="T7" fmla="*/ 36 h 182"/>
                    <a:gd name="T8" fmla="*/ 138 w 179"/>
                    <a:gd name="T9" fmla="*/ 47 h 182"/>
                    <a:gd name="T10" fmla="*/ 125 w 179"/>
                    <a:gd name="T11" fmla="*/ 61 h 182"/>
                    <a:gd name="T12" fmla="*/ 110 w 179"/>
                    <a:gd name="T13" fmla="*/ 64 h 182"/>
                    <a:gd name="T14" fmla="*/ 95 w 179"/>
                    <a:gd name="T15" fmla="*/ 56 h 182"/>
                    <a:gd name="T16" fmla="*/ 78 w 179"/>
                    <a:gd name="T17" fmla="*/ 36 h 182"/>
                    <a:gd name="T18" fmla="*/ 57 w 179"/>
                    <a:gd name="T19" fmla="*/ 36 h 182"/>
                    <a:gd name="T20" fmla="*/ 55 w 179"/>
                    <a:gd name="T21" fmla="*/ 64 h 182"/>
                    <a:gd name="T22" fmla="*/ 57 w 179"/>
                    <a:gd name="T23" fmla="*/ 81 h 182"/>
                    <a:gd name="T24" fmla="*/ 78 w 179"/>
                    <a:gd name="T25" fmla="*/ 70 h 182"/>
                    <a:gd name="T26" fmla="*/ 93 w 179"/>
                    <a:gd name="T27" fmla="*/ 75 h 182"/>
                    <a:gd name="T28" fmla="*/ 89 w 179"/>
                    <a:gd name="T29" fmla="*/ 92 h 182"/>
                    <a:gd name="T30" fmla="*/ 87 w 179"/>
                    <a:gd name="T31" fmla="*/ 103 h 182"/>
                    <a:gd name="T32" fmla="*/ 89 w 179"/>
                    <a:gd name="T33" fmla="*/ 120 h 182"/>
                    <a:gd name="T34" fmla="*/ 100 w 179"/>
                    <a:gd name="T35" fmla="*/ 128 h 182"/>
                    <a:gd name="T36" fmla="*/ 95 w 179"/>
                    <a:gd name="T37" fmla="*/ 148 h 182"/>
                    <a:gd name="T38" fmla="*/ 89 w 179"/>
                    <a:gd name="T39" fmla="*/ 170 h 182"/>
                    <a:gd name="T40" fmla="*/ 74 w 179"/>
                    <a:gd name="T41" fmla="*/ 175 h 182"/>
                    <a:gd name="T42" fmla="*/ 68 w 179"/>
                    <a:gd name="T43" fmla="*/ 164 h 182"/>
                    <a:gd name="T44" fmla="*/ 59 w 179"/>
                    <a:gd name="T45" fmla="*/ 139 h 182"/>
                    <a:gd name="T46" fmla="*/ 59 w 179"/>
                    <a:gd name="T47" fmla="*/ 114 h 182"/>
                    <a:gd name="T48" fmla="*/ 38 w 179"/>
                    <a:gd name="T49" fmla="*/ 114 h 182"/>
                    <a:gd name="T50" fmla="*/ 25 w 179"/>
                    <a:gd name="T51" fmla="*/ 117 h 182"/>
                    <a:gd name="T52" fmla="*/ 42 w 179"/>
                    <a:gd name="T53" fmla="*/ 128 h 182"/>
                    <a:gd name="T54" fmla="*/ 51 w 179"/>
                    <a:gd name="T55" fmla="*/ 145 h 182"/>
                    <a:gd name="T56" fmla="*/ 45 w 179"/>
                    <a:gd name="T57" fmla="*/ 167 h 182"/>
                    <a:gd name="T58" fmla="*/ 32 w 179"/>
                    <a:gd name="T59" fmla="*/ 181 h 182"/>
                    <a:gd name="T60" fmla="*/ 32 w 179"/>
                    <a:gd name="T61" fmla="*/ 164 h 182"/>
                    <a:gd name="T62" fmla="*/ 23 w 179"/>
                    <a:gd name="T63" fmla="*/ 145 h 182"/>
                    <a:gd name="T64" fmla="*/ 11 w 179"/>
                    <a:gd name="T65" fmla="*/ 128 h 182"/>
                    <a:gd name="T66" fmla="*/ 2 w 179"/>
                    <a:gd name="T67" fmla="*/ 109 h 182"/>
                    <a:gd name="T68" fmla="*/ 17 w 179"/>
                    <a:gd name="T69" fmla="*/ 86 h 182"/>
                    <a:gd name="T70" fmla="*/ 25 w 179"/>
                    <a:gd name="T71" fmla="*/ 58 h 182"/>
                    <a:gd name="T72" fmla="*/ 28 w 179"/>
                    <a:gd name="T73" fmla="*/ 39 h 182"/>
                    <a:gd name="T74" fmla="*/ 25 w 179"/>
                    <a:gd name="T75" fmla="*/ 22 h 18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79" h="182">
                      <a:moveTo>
                        <a:pt x="45" y="0"/>
                      </a:moveTo>
                      <a:lnTo>
                        <a:pt x="87" y="3"/>
                      </a:lnTo>
                      <a:lnTo>
                        <a:pt x="127" y="3"/>
                      </a:lnTo>
                      <a:lnTo>
                        <a:pt x="148" y="0"/>
                      </a:lnTo>
                      <a:lnTo>
                        <a:pt x="178" y="17"/>
                      </a:lnTo>
                      <a:lnTo>
                        <a:pt x="159" y="22"/>
                      </a:lnTo>
                      <a:lnTo>
                        <a:pt x="148" y="31"/>
                      </a:lnTo>
                      <a:lnTo>
                        <a:pt x="142" y="36"/>
                      </a:lnTo>
                      <a:lnTo>
                        <a:pt x="138" y="42"/>
                      </a:lnTo>
                      <a:lnTo>
                        <a:pt x="138" y="47"/>
                      </a:lnTo>
                      <a:lnTo>
                        <a:pt x="138" y="56"/>
                      </a:lnTo>
                      <a:lnTo>
                        <a:pt x="125" y="61"/>
                      </a:lnTo>
                      <a:lnTo>
                        <a:pt x="114" y="61"/>
                      </a:lnTo>
                      <a:lnTo>
                        <a:pt x="110" y="64"/>
                      </a:lnTo>
                      <a:lnTo>
                        <a:pt x="100" y="64"/>
                      </a:lnTo>
                      <a:lnTo>
                        <a:pt x="95" y="56"/>
                      </a:lnTo>
                      <a:lnTo>
                        <a:pt x="87" y="45"/>
                      </a:lnTo>
                      <a:lnTo>
                        <a:pt x="78" y="36"/>
                      </a:lnTo>
                      <a:lnTo>
                        <a:pt x="61" y="36"/>
                      </a:lnTo>
                      <a:lnTo>
                        <a:pt x="57" y="36"/>
                      </a:lnTo>
                      <a:lnTo>
                        <a:pt x="53" y="50"/>
                      </a:lnTo>
                      <a:lnTo>
                        <a:pt x="55" y="64"/>
                      </a:lnTo>
                      <a:lnTo>
                        <a:pt x="55" y="72"/>
                      </a:lnTo>
                      <a:lnTo>
                        <a:pt x="57" y="81"/>
                      </a:lnTo>
                      <a:lnTo>
                        <a:pt x="66" y="78"/>
                      </a:lnTo>
                      <a:lnTo>
                        <a:pt x="78" y="70"/>
                      </a:lnTo>
                      <a:lnTo>
                        <a:pt x="87" y="70"/>
                      </a:lnTo>
                      <a:lnTo>
                        <a:pt x="93" y="75"/>
                      </a:lnTo>
                      <a:lnTo>
                        <a:pt x="93" y="81"/>
                      </a:lnTo>
                      <a:lnTo>
                        <a:pt x="89" y="92"/>
                      </a:lnTo>
                      <a:lnTo>
                        <a:pt x="87" y="97"/>
                      </a:lnTo>
                      <a:lnTo>
                        <a:pt x="87" y="103"/>
                      </a:lnTo>
                      <a:lnTo>
                        <a:pt x="85" y="111"/>
                      </a:lnTo>
                      <a:lnTo>
                        <a:pt x="89" y="120"/>
                      </a:lnTo>
                      <a:lnTo>
                        <a:pt x="97" y="131"/>
                      </a:lnTo>
                      <a:lnTo>
                        <a:pt x="100" y="128"/>
                      </a:lnTo>
                      <a:lnTo>
                        <a:pt x="100" y="139"/>
                      </a:lnTo>
                      <a:lnTo>
                        <a:pt x="95" y="148"/>
                      </a:lnTo>
                      <a:lnTo>
                        <a:pt x="91" y="156"/>
                      </a:lnTo>
                      <a:lnTo>
                        <a:pt x="89" y="170"/>
                      </a:lnTo>
                      <a:lnTo>
                        <a:pt x="81" y="175"/>
                      </a:lnTo>
                      <a:lnTo>
                        <a:pt x="74" y="175"/>
                      </a:lnTo>
                      <a:lnTo>
                        <a:pt x="68" y="175"/>
                      </a:lnTo>
                      <a:lnTo>
                        <a:pt x="68" y="164"/>
                      </a:lnTo>
                      <a:lnTo>
                        <a:pt x="66" y="145"/>
                      </a:lnTo>
                      <a:lnTo>
                        <a:pt x="59" y="139"/>
                      </a:lnTo>
                      <a:lnTo>
                        <a:pt x="57" y="131"/>
                      </a:lnTo>
                      <a:lnTo>
                        <a:pt x="59" y="114"/>
                      </a:lnTo>
                      <a:lnTo>
                        <a:pt x="53" y="109"/>
                      </a:lnTo>
                      <a:lnTo>
                        <a:pt x="38" y="114"/>
                      </a:lnTo>
                      <a:lnTo>
                        <a:pt x="32" y="109"/>
                      </a:lnTo>
                      <a:lnTo>
                        <a:pt x="25" y="117"/>
                      </a:lnTo>
                      <a:lnTo>
                        <a:pt x="32" y="123"/>
                      </a:lnTo>
                      <a:lnTo>
                        <a:pt x="42" y="128"/>
                      </a:lnTo>
                      <a:lnTo>
                        <a:pt x="45" y="134"/>
                      </a:lnTo>
                      <a:lnTo>
                        <a:pt x="51" y="145"/>
                      </a:lnTo>
                      <a:lnTo>
                        <a:pt x="51" y="153"/>
                      </a:lnTo>
                      <a:lnTo>
                        <a:pt x="45" y="167"/>
                      </a:lnTo>
                      <a:lnTo>
                        <a:pt x="36" y="178"/>
                      </a:lnTo>
                      <a:lnTo>
                        <a:pt x="32" y="181"/>
                      </a:lnTo>
                      <a:lnTo>
                        <a:pt x="32" y="173"/>
                      </a:lnTo>
                      <a:lnTo>
                        <a:pt x="32" y="164"/>
                      </a:lnTo>
                      <a:lnTo>
                        <a:pt x="34" y="153"/>
                      </a:lnTo>
                      <a:lnTo>
                        <a:pt x="23" y="145"/>
                      </a:lnTo>
                      <a:lnTo>
                        <a:pt x="13" y="136"/>
                      </a:lnTo>
                      <a:lnTo>
                        <a:pt x="11" y="128"/>
                      </a:lnTo>
                      <a:lnTo>
                        <a:pt x="0" y="123"/>
                      </a:lnTo>
                      <a:lnTo>
                        <a:pt x="2" y="109"/>
                      </a:lnTo>
                      <a:lnTo>
                        <a:pt x="11" y="100"/>
                      </a:lnTo>
                      <a:lnTo>
                        <a:pt x="17" y="86"/>
                      </a:lnTo>
                      <a:lnTo>
                        <a:pt x="23" y="72"/>
                      </a:lnTo>
                      <a:lnTo>
                        <a:pt x="25" y="58"/>
                      </a:lnTo>
                      <a:lnTo>
                        <a:pt x="23" y="45"/>
                      </a:lnTo>
                      <a:lnTo>
                        <a:pt x="28" y="39"/>
                      </a:lnTo>
                      <a:lnTo>
                        <a:pt x="32" y="33"/>
                      </a:lnTo>
                      <a:lnTo>
                        <a:pt x="25" y="22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DEDECC"/>
                </a:solidFill>
                <a:ln w="38100" cap="rnd" cmpd="sng">
                  <a:solidFill>
                    <a:srgbClr val="DEDE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2000"/>
                </a:p>
              </p:txBody>
            </p:sp>
            <p:sp>
              <p:nvSpPr>
                <p:cNvPr id="76" name="Freeform 125">
                  <a:extLst>
                    <a:ext uri="{FF2B5EF4-FFF2-40B4-BE49-F238E27FC236}">
                      <a16:creationId xmlns:a16="http://schemas.microsoft.com/office/drawing/2014/main" id="{9E8B8818-4307-4346-8001-9BAC5635980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28" y="2387"/>
                  <a:ext cx="197" cy="249"/>
                </a:xfrm>
                <a:custGeom>
                  <a:avLst/>
                  <a:gdLst>
                    <a:gd name="T0" fmla="*/ 0 w 197"/>
                    <a:gd name="T1" fmla="*/ 83 h 249"/>
                    <a:gd name="T2" fmla="*/ 40 w 197"/>
                    <a:gd name="T3" fmla="*/ 44 h 249"/>
                    <a:gd name="T4" fmla="*/ 61 w 197"/>
                    <a:gd name="T5" fmla="*/ 28 h 249"/>
                    <a:gd name="T6" fmla="*/ 72 w 197"/>
                    <a:gd name="T7" fmla="*/ 14 h 249"/>
                    <a:gd name="T8" fmla="*/ 103 w 197"/>
                    <a:gd name="T9" fmla="*/ 0 h 249"/>
                    <a:gd name="T10" fmla="*/ 120 w 197"/>
                    <a:gd name="T11" fmla="*/ 30 h 249"/>
                    <a:gd name="T12" fmla="*/ 137 w 197"/>
                    <a:gd name="T13" fmla="*/ 17 h 249"/>
                    <a:gd name="T14" fmla="*/ 143 w 197"/>
                    <a:gd name="T15" fmla="*/ 8 h 249"/>
                    <a:gd name="T16" fmla="*/ 158 w 197"/>
                    <a:gd name="T17" fmla="*/ 0 h 249"/>
                    <a:gd name="T18" fmla="*/ 166 w 197"/>
                    <a:gd name="T19" fmla="*/ 0 h 249"/>
                    <a:gd name="T20" fmla="*/ 169 w 197"/>
                    <a:gd name="T21" fmla="*/ 11 h 249"/>
                    <a:gd name="T22" fmla="*/ 169 w 197"/>
                    <a:gd name="T23" fmla="*/ 19 h 249"/>
                    <a:gd name="T24" fmla="*/ 160 w 197"/>
                    <a:gd name="T25" fmla="*/ 33 h 249"/>
                    <a:gd name="T26" fmla="*/ 160 w 197"/>
                    <a:gd name="T27" fmla="*/ 41 h 249"/>
                    <a:gd name="T28" fmla="*/ 183 w 197"/>
                    <a:gd name="T29" fmla="*/ 77 h 249"/>
                    <a:gd name="T30" fmla="*/ 188 w 197"/>
                    <a:gd name="T31" fmla="*/ 99 h 249"/>
                    <a:gd name="T32" fmla="*/ 194 w 197"/>
                    <a:gd name="T33" fmla="*/ 99 h 249"/>
                    <a:gd name="T34" fmla="*/ 196 w 197"/>
                    <a:gd name="T35" fmla="*/ 110 h 249"/>
                    <a:gd name="T36" fmla="*/ 188 w 197"/>
                    <a:gd name="T37" fmla="*/ 121 h 249"/>
                    <a:gd name="T38" fmla="*/ 181 w 197"/>
                    <a:gd name="T39" fmla="*/ 116 h 249"/>
                    <a:gd name="T40" fmla="*/ 166 w 197"/>
                    <a:gd name="T41" fmla="*/ 124 h 249"/>
                    <a:gd name="T42" fmla="*/ 169 w 197"/>
                    <a:gd name="T43" fmla="*/ 146 h 249"/>
                    <a:gd name="T44" fmla="*/ 152 w 197"/>
                    <a:gd name="T45" fmla="*/ 160 h 249"/>
                    <a:gd name="T46" fmla="*/ 152 w 197"/>
                    <a:gd name="T47" fmla="*/ 196 h 249"/>
                    <a:gd name="T48" fmla="*/ 152 w 197"/>
                    <a:gd name="T49" fmla="*/ 220 h 249"/>
                    <a:gd name="T50" fmla="*/ 143 w 197"/>
                    <a:gd name="T51" fmla="*/ 231 h 249"/>
                    <a:gd name="T52" fmla="*/ 137 w 197"/>
                    <a:gd name="T53" fmla="*/ 248 h 249"/>
                    <a:gd name="T54" fmla="*/ 129 w 197"/>
                    <a:gd name="T55" fmla="*/ 245 h 249"/>
                    <a:gd name="T56" fmla="*/ 116 w 197"/>
                    <a:gd name="T57" fmla="*/ 237 h 249"/>
                    <a:gd name="T58" fmla="*/ 105 w 197"/>
                    <a:gd name="T59" fmla="*/ 229 h 249"/>
                    <a:gd name="T60" fmla="*/ 97 w 197"/>
                    <a:gd name="T61" fmla="*/ 215 h 249"/>
                    <a:gd name="T62" fmla="*/ 67 w 197"/>
                    <a:gd name="T63" fmla="*/ 218 h 249"/>
                    <a:gd name="T64" fmla="*/ 42 w 197"/>
                    <a:gd name="T65" fmla="*/ 209 h 249"/>
                    <a:gd name="T66" fmla="*/ 25 w 197"/>
                    <a:gd name="T67" fmla="*/ 187 h 249"/>
                    <a:gd name="T68" fmla="*/ 15 w 197"/>
                    <a:gd name="T69" fmla="*/ 171 h 249"/>
                    <a:gd name="T70" fmla="*/ 6 w 197"/>
                    <a:gd name="T71" fmla="*/ 157 h 249"/>
                    <a:gd name="T72" fmla="*/ 6 w 197"/>
                    <a:gd name="T73" fmla="*/ 130 h 249"/>
                    <a:gd name="T74" fmla="*/ 0 w 197"/>
                    <a:gd name="T75" fmla="*/ 83 h 24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97" h="249">
                      <a:moveTo>
                        <a:pt x="0" y="83"/>
                      </a:moveTo>
                      <a:lnTo>
                        <a:pt x="40" y="44"/>
                      </a:lnTo>
                      <a:lnTo>
                        <a:pt x="61" y="28"/>
                      </a:lnTo>
                      <a:lnTo>
                        <a:pt x="72" y="14"/>
                      </a:lnTo>
                      <a:lnTo>
                        <a:pt x="103" y="0"/>
                      </a:lnTo>
                      <a:lnTo>
                        <a:pt x="120" y="30"/>
                      </a:lnTo>
                      <a:lnTo>
                        <a:pt x="137" y="17"/>
                      </a:lnTo>
                      <a:lnTo>
                        <a:pt x="143" y="8"/>
                      </a:lnTo>
                      <a:lnTo>
                        <a:pt x="158" y="0"/>
                      </a:lnTo>
                      <a:lnTo>
                        <a:pt x="166" y="0"/>
                      </a:lnTo>
                      <a:lnTo>
                        <a:pt x="169" y="11"/>
                      </a:lnTo>
                      <a:lnTo>
                        <a:pt x="169" y="19"/>
                      </a:lnTo>
                      <a:lnTo>
                        <a:pt x="160" y="33"/>
                      </a:lnTo>
                      <a:lnTo>
                        <a:pt x="160" y="41"/>
                      </a:lnTo>
                      <a:lnTo>
                        <a:pt x="183" y="77"/>
                      </a:lnTo>
                      <a:lnTo>
                        <a:pt x="188" y="99"/>
                      </a:lnTo>
                      <a:lnTo>
                        <a:pt x="194" y="99"/>
                      </a:lnTo>
                      <a:lnTo>
                        <a:pt x="196" y="110"/>
                      </a:lnTo>
                      <a:lnTo>
                        <a:pt x="188" y="121"/>
                      </a:lnTo>
                      <a:lnTo>
                        <a:pt x="181" y="116"/>
                      </a:lnTo>
                      <a:lnTo>
                        <a:pt x="166" y="124"/>
                      </a:lnTo>
                      <a:lnTo>
                        <a:pt x="169" y="146"/>
                      </a:lnTo>
                      <a:lnTo>
                        <a:pt x="152" y="160"/>
                      </a:lnTo>
                      <a:lnTo>
                        <a:pt x="152" y="196"/>
                      </a:lnTo>
                      <a:lnTo>
                        <a:pt x="152" y="220"/>
                      </a:lnTo>
                      <a:lnTo>
                        <a:pt x="143" y="231"/>
                      </a:lnTo>
                      <a:lnTo>
                        <a:pt x="137" y="248"/>
                      </a:lnTo>
                      <a:lnTo>
                        <a:pt x="129" y="245"/>
                      </a:lnTo>
                      <a:lnTo>
                        <a:pt x="116" y="237"/>
                      </a:lnTo>
                      <a:lnTo>
                        <a:pt x="105" y="229"/>
                      </a:lnTo>
                      <a:lnTo>
                        <a:pt x="97" y="215"/>
                      </a:lnTo>
                      <a:lnTo>
                        <a:pt x="67" y="218"/>
                      </a:lnTo>
                      <a:lnTo>
                        <a:pt x="42" y="209"/>
                      </a:lnTo>
                      <a:lnTo>
                        <a:pt x="25" y="187"/>
                      </a:lnTo>
                      <a:lnTo>
                        <a:pt x="15" y="171"/>
                      </a:lnTo>
                      <a:lnTo>
                        <a:pt x="6" y="157"/>
                      </a:lnTo>
                      <a:lnTo>
                        <a:pt x="6" y="130"/>
                      </a:lnTo>
                      <a:lnTo>
                        <a:pt x="0" y="83"/>
                      </a:lnTo>
                    </a:path>
                  </a:pathLst>
                </a:custGeom>
                <a:solidFill>
                  <a:srgbClr val="DEDECC"/>
                </a:solidFill>
                <a:ln w="38100" cap="rnd" cmpd="sng">
                  <a:solidFill>
                    <a:srgbClr val="DEDE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2000"/>
                </a:p>
              </p:txBody>
            </p:sp>
            <p:sp>
              <p:nvSpPr>
                <p:cNvPr id="77" name="Freeform 126">
                  <a:extLst>
                    <a:ext uri="{FF2B5EF4-FFF2-40B4-BE49-F238E27FC236}">
                      <a16:creationId xmlns:a16="http://schemas.microsoft.com/office/drawing/2014/main" id="{5D0BD8EE-BF75-4C36-B77D-03D9F745483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45" y="2529"/>
                  <a:ext cx="377" cy="235"/>
                </a:xfrm>
                <a:custGeom>
                  <a:avLst/>
                  <a:gdLst>
                    <a:gd name="T0" fmla="*/ 34 w 377"/>
                    <a:gd name="T1" fmla="*/ 3 h 235"/>
                    <a:gd name="T2" fmla="*/ 74 w 377"/>
                    <a:gd name="T3" fmla="*/ 39 h 235"/>
                    <a:gd name="T4" fmla="*/ 80 w 377"/>
                    <a:gd name="T5" fmla="*/ 56 h 235"/>
                    <a:gd name="T6" fmla="*/ 104 w 377"/>
                    <a:gd name="T7" fmla="*/ 47 h 235"/>
                    <a:gd name="T8" fmla="*/ 116 w 377"/>
                    <a:gd name="T9" fmla="*/ 53 h 235"/>
                    <a:gd name="T10" fmla="*/ 131 w 377"/>
                    <a:gd name="T11" fmla="*/ 39 h 235"/>
                    <a:gd name="T12" fmla="*/ 152 w 377"/>
                    <a:gd name="T13" fmla="*/ 31 h 235"/>
                    <a:gd name="T14" fmla="*/ 201 w 377"/>
                    <a:gd name="T15" fmla="*/ 47 h 235"/>
                    <a:gd name="T16" fmla="*/ 230 w 377"/>
                    <a:gd name="T17" fmla="*/ 67 h 235"/>
                    <a:gd name="T18" fmla="*/ 253 w 377"/>
                    <a:gd name="T19" fmla="*/ 81 h 235"/>
                    <a:gd name="T20" fmla="*/ 294 w 377"/>
                    <a:gd name="T21" fmla="*/ 111 h 235"/>
                    <a:gd name="T22" fmla="*/ 298 w 377"/>
                    <a:gd name="T23" fmla="*/ 128 h 235"/>
                    <a:gd name="T24" fmla="*/ 317 w 377"/>
                    <a:gd name="T25" fmla="*/ 142 h 235"/>
                    <a:gd name="T26" fmla="*/ 332 w 377"/>
                    <a:gd name="T27" fmla="*/ 148 h 235"/>
                    <a:gd name="T28" fmla="*/ 349 w 377"/>
                    <a:gd name="T29" fmla="*/ 176 h 235"/>
                    <a:gd name="T30" fmla="*/ 361 w 377"/>
                    <a:gd name="T31" fmla="*/ 192 h 235"/>
                    <a:gd name="T32" fmla="*/ 363 w 377"/>
                    <a:gd name="T33" fmla="*/ 234 h 235"/>
                    <a:gd name="T34" fmla="*/ 346 w 377"/>
                    <a:gd name="T35" fmla="*/ 234 h 235"/>
                    <a:gd name="T36" fmla="*/ 336 w 377"/>
                    <a:gd name="T37" fmla="*/ 226 h 235"/>
                    <a:gd name="T38" fmla="*/ 298 w 377"/>
                    <a:gd name="T39" fmla="*/ 184 h 235"/>
                    <a:gd name="T40" fmla="*/ 260 w 377"/>
                    <a:gd name="T41" fmla="*/ 184 h 235"/>
                    <a:gd name="T42" fmla="*/ 247 w 377"/>
                    <a:gd name="T43" fmla="*/ 198 h 235"/>
                    <a:gd name="T44" fmla="*/ 237 w 377"/>
                    <a:gd name="T45" fmla="*/ 206 h 235"/>
                    <a:gd name="T46" fmla="*/ 213 w 377"/>
                    <a:gd name="T47" fmla="*/ 217 h 235"/>
                    <a:gd name="T48" fmla="*/ 192 w 377"/>
                    <a:gd name="T49" fmla="*/ 212 h 235"/>
                    <a:gd name="T50" fmla="*/ 173 w 377"/>
                    <a:gd name="T51" fmla="*/ 212 h 235"/>
                    <a:gd name="T52" fmla="*/ 150 w 377"/>
                    <a:gd name="T53" fmla="*/ 159 h 235"/>
                    <a:gd name="T54" fmla="*/ 123 w 377"/>
                    <a:gd name="T55" fmla="*/ 111 h 235"/>
                    <a:gd name="T56" fmla="*/ 89 w 377"/>
                    <a:gd name="T57" fmla="*/ 95 h 235"/>
                    <a:gd name="T58" fmla="*/ 57 w 377"/>
                    <a:gd name="T59" fmla="*/ 92 h 235"/>
                    <a:gd name="T60" fmla="*/ 25 w 377"/>
                    <a:gd name="T61" fmla="*/ 75 h 235"/>
                    <a:gd name="T62" fmla="*/ 27 w 377"/>
                    <a:gd name="T63" fmla="*/ 25 h 2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7" h="235">
                      <a:moveTo>
                        <a:pt x="0" y="0"/>
                      </a:moveTo>
                      <a:lnTo>
                        <a:pt x="34" y="3"/>
                      </a:lnTo>
                      <a:lnTo>
                        <a:pt x="61" y="6"/>
                      </a:lnTo>
                      <a:lnTo>
                        <a:pt x="74" y="39"/>
                      </a:lnTo>
                      <a:lnTo>
                        <a:pt x="76" y="50"/>
                      </a:lnTo>
                      <a:lnTo>
                        <a:pt x="80" y="56"/>
                      </a:lnTo>
                      <a:lnTo>
                        <a:pt x="89" y="47"/>
                      </a:lnTo>
                      <a:lnTo>
                        <a:pt x="104" y="47"/>
                      </a:lnTo>
                      <a:lnTo>
                        <a:pt x="112" y="56"/>
                      </a:lnTo>
                      <a:lnTo>
                        <a:pt x="116" y="53"/>
                      </a:lnTo>
                      <a:lnTo>
                        <a:pt x="129" y="39"/>
                      </a:lnTo>
                      <a:lnTo>
                        <a:pt x="131" y="39"/>
                      </a:lnTo>
                      <a:lnTo>
                        <a:pt x="142" y="31"/>
                      </a:lnTo>
                      <a:lnTo>
                        <a:pt x="152" y="31"/>
                      </a:lnTo>
                      <a:lnTo>
                        <a:pt x="186" y="47"/>
                      </a:lnTo>
                      <a:lnTo>
                        <a:pt x="201" y="47"/>
                      </a:lnTo>
                      <a:lnTo>
                        <a:pt x="215" y="61"/>
                      </a:lnTo>
                      <a:lnTo>
                        <a:pt x="230" y="67"/>
                      </a:lnTo>
                      <a:lnTo>
                        <a:pt x="243" y="78"/>
                      </a:lnTo>
                      <a:lnTo>
                        <a:pt x="253" y="81"/>
                      </a:lnTo>
                      <a:lnTo>
                        <a:pt x="281" y="92"/>
                      </a:lnTo>
                      <a:lnTo>
                        <a:pt x="294" y="111"/>
                      </a:lnTo>
                      <a:lnTo>
                        <a:pt x="300" y="123"/>
                      </a:lnTo>
                      <a:lnTo>
                        <a:pt x="298" y="128"/>
                      </a:lnTo>
                      <a:lnTo>
                        <a:pt x="308" y="139"/>
                      </a:lnTo>
                      <a:lnTo>
                        <a:pt x="317" y="142"/>
                      </a:lnTo>
                      <a:lnTo>
                        <a:pt x="321" y="145"/>
                      </a:lnTo>
                      <a:lnTo>
                        <a:pt x="332" y="148"/>
                      </a:lnTo>
                      <a:lnTo>
                        <a:pt x="349" y="164"/>
                      </a:lnTo>
                      <a:lnTo>
                        <a:pt x="349" y="176"/>
                      </a:lnTo>
                      <a:lnTo>
                        <a:pt x="359" y="187"/>
                      </a:lnTo>
                      <a:lnTo>
                        <a:pt x="361" y="192"/>
                      </a:lnTo>
                      <a:lnTo>
                        <a:pt x="376" y="215"/>
                      </a:lnTo>
                      <a:lnTo>
                        <a:pt x="363" y="234"/>
                      </a:lnTo>
                      <a:lnTo>
                        <a:pt x="359" y="234"/>
                      </a:lnTo>
                      <a:lnTo>
                        <a:pt x="346" y="234"/>
                      </a:lnTo>
                      <a:lnTo>
                        <a:pt x="342" y="226"/>
                      </a:lnTo>
                      <a:lnTo>
                        <a:pt x="336" y="226"/>
                      </a:lnTo>
                      <a:lnTo>
                        <a:pt x="330" y="228"/>
                      </a:lnTo>
                      <a:lnTo>
                        <a:pt x="298" y="184"/>
                      </a:lnTo>
                      <a:lnTo>
                        <a:pt x="279" y="187"/>
                      </a:lnTo>
                      <a:lnTo>
                        <a:pt x="260" y="184"/>
                      </a:lnTo>
                      <a:lnTo>
                        <a:pt x="253" y="189"/>
                      </a:lnTo>
                      <a:lnTo>
                        <a:pt x="247" y="198"/>
                      </a:lnTo>
                      <a:lnTo>
                        <a:pt x="245" y="192"/>
                      </a:lnTo>
                      <a:lnTo>
                        <a:pt x="237" y="206"/>
                      </a:lnTo>
                      <a:lnTo>
                        <a:pt x="224" y="226"/>
                      </a:lnTo>
                      <a:lnTo>
                        <a:pt x="213" y="217"/>
                      </a:lnTo>
                      <a:lnTo>
                        <a:pt x="201" y="212"/>
                      </a:lnTo>
                      <a:lnTo>
                        <a:pt x="192" y="212"/>
                      </a:lnTo>
                      <a:lnTo>
                        <a:pt x="180" y="206"/>
                      </a:lnTo>
                      <a:lnTo>
                        <a:pt x="173" y="212"/>
                      </a:lnTo>
                      <a:lnTo>
                        <a:pt x="165" y="184"/>
                      </a:lnTo>
                      <a:lnTo>
                        <a:pt x="150" y="159"/>
                      </a:lnTo>
                      <a:lnTo>
                        <a:pt x="135" y="128"/>
                      </a:lnTo>
                      <a:lnTo>
                        <a:pt x="123" y="111"/>
                      </a:lnTo>
                      <a:lnTo>
                        <a:pt x="112" y="95"/>
                      </a:lnTo>
                      <a:lnTo>
                        <a:pt x="89" y="95"/>
                      </a:lnTo>
                      <a:lnTo>
                        <a:pt x="68" y="103"/>
                      </a:lnTo>
                      <a:lnTo>
                        <a:pt x="57" y="92"/>
                      </a:lnTo>
                      <a:lnTo>
                        <a:pt x="36" y="84"/>
                      </a:lnTo>
                      <a:lnTo>
                        <a:pt x="25" y="75"/>
                      </a:lnTo>
                      <a:lnTo>
                        <a:pt x="25" y="42"/>
                      </a:lnTo>
                      <a:lnTo>
                        <a:pt x="27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EDECC"/>
                </a:solidFill>
                <a:ln w="38100" cap="rnd" cmpd="sng">
                  <a:solidFill>
                    <a:srgbClr val="DEDE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2000"/>
                </a:p>
              </p:txBody>
            </p:sp>
            <p:sp>
              <p:nvSpPr>
                <p:cNvPr id="78" name="Freeform 127">
                  <a:extLst>
                    <a:ext uri="{FF2B5EF4-FFF2-40B4-BE49-F238E27FC236}">
                      <a16:creationId xmlns:a16="http://schemas.microsoft.com/office/drawing/2014/main" id="{BD5CA689-13E9-4AA2-8CA6-B4D3CC069D2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51" y="2362"/>
                  <a:ext cx="226" cy="310"/>
                </a:xfrm>
                <a:custGeom>
                  <a:avLst/>
                  <a:gdLst>
                    <a:gd name="T0" fmla="*/ 0 w 226"/>
                    <a:gd name="T1" fmla="*/ 8 h 310"/>
                    <a:gd name="T2" fmla="*/ 23 w 226"/>
                    <a:gd name="T3" fmla="*/ 0 h 310"/>
                    <a:gd name="T4" fmla="*/ 50 w 226"/>
                    <a:gd name="T5" fmla="*/ 14 h 310"/>
                    <a:gd name="T6" fmla="*/ 54 w 226"/>
                    <a:gd name="T7" fmla="*/ 28 h 310"/>
                    <a:gd name="T8" fmla="*/ 54 w 226"/>
                    <a:gd name="T9" fmla="*/ 33 h 310"/>
                    <a:gd name="T10" fmla="*/ 60 w 226"/>
                    <a:gd name="T11" fmla="*/ 36 h 310"/>
                    <a:gd name="T12" fmla="*/ 60 w 226"/>
                    <a:gd name="T13" fmla="*/ 42 h 310"/>
                    <a:gd name="T14" fmla="*/ 69 w 226"/>
                    <a:gd name="T15" fmla="*/ 45 h 310"/>
                    <a:gd name="T16" fmla="*/ 69 w 226"/>
                    <a:gd name="T17" fmla="*/ 56 h 310"/>
                    <a:gd name="T18" fmla="*/ 96 w 226"/>
                    <a:gd name="T19" fmla="*/ 89 h 310"/>
                    <a:gd name="T20" fmla="*/ 100 w 226"/>
                    <a:gd name="T21" fmla="*/ 89 h 310"/>
                    <a:gd name="T22" fmla="*/ 104 w 226"/>
                    <a:gd name="T23" fmla="*/ 97 h 310"/>
                    <a:gd name="T24" fmla="*/ 108 w 226"/>
                    <a:gd name="T25" fmla="*/ 106 h 310"/>
                    <a:gd name="T26" fmla="*/ 113 w 226"/>
                    <a:gd name="T27" fmla="*/ 106 h 310"/>
                    <a:gd name="T28" fmla="*/ 131 w 226"/>
                    <a:gd name="T29" fmla="*/ 117 h 310"/>
                    <a:gd name="T30" fmla="*/ 167 w 226"/>
                    <a:gd name="T31" fmla="*/ 122 h 310"/>
                    <a:gd name="T32" fmla="*/ 169 w 226"/>
                    <a:gd name="T33" fmla="*/ 161 h 310"/>
                    <a:gd name="T34" fmla="*/ 177 w 226"/>
                    <a:gd name="T35" fmla="*/ 167 h 310"/>
                    <a:gd name="T36" fmla="*/ 175 w 226"/>
                    <a:gd name="T37" fmla="*/ 181 h 310"/>
                    <a:gd name="T38" fmla="*/ 196 w 226"/>
                    <a:gd name="T39" fmla="*/ 200 h 310"/>
                    <a:gd name="T40" fmla="*/ 215 w 226"/>
                    <a:gd name="T41" fmla="*/ 209 h 310"/>
                    <a:gd name="T42" fmla="*/ 215 w 226"/>
                    <a:gd name="T43" fmla="*/ 273 h 310"/>
                    <a:gd name="T44" fmla="*/ 225 w 226"/>
                    <a:gd name="T45" fmla="*/ 298 h 310"/>
                    <a:gd name="T46" fmla="*/ 219 w 226"/>
                    <a:gd name="T47" fmla="*/ 306 h 310"/>
                    <a:gd name="T48" fmla="*/ 206 w 226"/>
                    <a:gd name="T49" fmla="*/ 309 h 310"/>
                    <a:gd name="T50" fmla="*/ 204 w 226"/>
                    <a:gd name="T51" fmla="*/ 287 h 310"/>
                    <a:gd name="T52" fmla="*/ 183 w 226"/>
                    <a:gd name="T53" fmla="*/ 309 h 310"/>
                    <a:gd name="T54" fmla="*/ 169 w 226"/>
                    <a:gd name="T55" fmla="*/ 276 h 310"/>
                    <a:gd name="T56" fmla="*/ 160 w 226"/>
                    <a:gd name="T57" fmla="*/ 253 h 310"/>
                    <a:gd name="T58" fmla="*/ 135 w 226"/>
                    <a:gd name="T59" fmla="*/ 223 h 310"/>
                    <a:gd name="T60" fmla="*/ 129 w 226"/>
                    <a:gd name="T61" fmla="*/ 223 h 310"/>
                    <a:gd name="T62" fmla="*/ 106 w 226"/>
                    <a:gd name="T63" fmla="*/ 206 h 310"/>
                    <a:gd name="T64" fmla="*/ 102 w 226"/>
                    <a:gd name="T65" fmla="*/ 189 h 310"/>
                    <a:gd name="T66" fmla="*/ 102 w 226"/>
                    <a:gd name="T67" fmla="*/ 178 h 310"/>
                    <a:gd name="T68" fmla="*/ 83 w 226"/>
                    <a:gd name="T69" fmla="*/ 134 h 310"/>
                    <a:gd name="T70" fmla="*/ 75 w 226"/>
                    <a:gd name="T71" fmla="*/ 106 h 310"/>
                    <a:gd name="T72" fmla="*/ 52 w 226"/>
                    <a:gd name="T73" fmla="*/ 81 h 310"/>
                    <a:gd name="T74" fmla="*/ 21 w 226"/>
                    <a:gd name="T75" fmla="*/ 42 h 310"/>
                    <a:gd name="T76" fmla="*/ 0 w 226"/>
                    <a:gd name="T77" fmla="*/ 8 h 31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226" h="310">
                      <a:moveTo>
                        <a:pt x="0" y="8"/>
                      </a:moveTo>
                      <a:lnTo>
                        <a:pt x="23" y="0"/>
                      </a:lnTo>
                      <a:lnTo>
                        <a:pt x="50" y="14"/>
                      </a:lnTo>
                      <a:lnTo>
                        <a:pt x="54" y="28"/>
                      </a:lnTo>
                      <a:lnTo>
                        <a:pt x="54" y="33"/>
                      </a:lnTo>
                      <a:lnTo>
                        <a:pt x="60" y="36"/>
                      </a:lnTo>
                      <a:lnTo>
                        <a:pt x="60" y="42"/>
                      </a:lnTo>
                      <a:lnTo>
                        <a:pt x="69" y="45"/>
                      </a:lnTo>
                      <a:lnTo>
                        <a:pt x="69" y="56"/>
                      </a:lnTo>
                      <a:lnTo>
                        <a:pt x="96" y="89"/>
                      </a:lnTo>
                      <a:lnTo>
                        <a:pt x="100" y="89"/>
                      </a:lnTo>
                      <a:lnTo>
                        <a:pt x="104" y="97"/>
                      </a:lnTo>
                      <a:lnTo>
                        <a:pt x="108" y="106"/>
                      </a:lnTo>
                      <a:lnTo>
                        <a:pt x="113" y="106"/>
                      </a:lnTo>
                      <a:lnTo>
                        <a:pt x="131" y="117"/>
                      </a:lnTo>
                      <a:lnTo>
                        <a:pt x="167" y="122"/>
                      </a:lnTo>
                      <a:lnTo>
                        <a:pt x="169" y="161"/>
                      </a:lnTo>
                      <a:lnTo>
                        <a:pt x="177" y="167"/>
                      </a:lnTo>
                      <a:lnTo>
                        <a:pt x="175" y="181"/>
                      </a:lnTo>
                      <a:lnTo>
                        <a:pt x="196" y="200"/>
                      </a:lnTo>
                      <a:lnTo>
                        <a:pt x="215" y="209"/>
                      </a:lnTo>
                      <a:lnTo>
                        <a:pt x="215" y="273"/>
                      </a:lnTo>
                      <a:lnTo>
                        <a:pt x="225" y="298"/>
                      </a:lnTo>
                      <a:lnTo>
                        <a:pt x="219" y="306"/>
                      </a:lnTo>
                      <a:lnTo>
                        <a:pt x="206" y="309"/>
                      </a:lnTo>
                      <a:lnTo>
                        <a:pt x="204" y="287"/>
                      </a:lnTo>
                      <a:lnTo>
                        <a:pt x="183" y="309"/>
                      </a:lnTo>
                      <a:lnTo>
                        <a:pt x="169" y="276"/>
                      </a:lnTo>
                      <a:lnTo>
                        <a:pt x="160" y="253"/>
                      </a:lnTo>
                      <a:lnTo>
                        <a:pt x="135" y="223"/>
                      </a:lnTo>
                      <a:lnTo>
                        <a:pt x="129" y="223"/>
                      </a:lnTo>
                      <a:lnTo>
                        <a:pt x="106" y="206"/>
                      </a:lnTo>
                      <a:lnTo>
                        <a:pt x="102" y="189"/>
                      </a:lnTo>
                      <a:lnTo>
                        <a:pt x="102" y="178"/>
                      </a:lnTo>
                      <a:lnTo>
                        <a:pt x="83" y="134"/>
                      </a:lnTo>
                      <a:lnTo>
                        <a:pt x="75" y="106"/>
                      </a:lnTo>
                      <a:lnTo>
                        <a:pt x="52" y="81"/>
                      </a:lnTo>
                      <a:lnTo>
                        <a:pt x="21" y="42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DEDECC"/>
                </a:solidFill>
                <a:ln w="38100" cap="rnd" cmpd="sng">
                  <a:solidFill>
                    <a:srgbClr val="DEDE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2000"/>
                </a:p>
              </p:txBody>
            </p:sp>
            <p:sp>
              <p:nvSpPr>
                <p:cNvPr id="79" name="Freeform 128">
                  <a:extLst>
                    <a:ext uri="{FF2B5EF4-FFF2-40B4-BE49-F238E27FC236}">
                      <a16:creationId xmlns:a16="http://schemas.microsoft.com/office/drawing/2014/main" id="{A21068DF-A93C-4B66-84E7-06C0F35F026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53" y="2029"/>
                  <a:ext cx="222" cy="341"/>
                </a:xfrm>
                <a:custGeom>
                  <a:avLst/>
                  <a:gdLst>
                    <a:gd name="T0" fmla="*/ 15 w 222"/>
                    <a:gd name="T1" fmla="*/ 0 h 341"/>
                    <a:gd name="T2" fmla="*/ 34 w 222"/>
                    <a:gd name="T3" fmla="*/ 0 h 341"/>
                    <a:gd name="T4" fmla="*/ 55 w 222"/>
                    <a:gd name="T5" fmla="*/ 36 h 341"/>
                    <a:gd name="T6" fmla="*/ 51 w 222"/>
                    <a:gd name="T7" fmla="*/ 70 h 341"/>
                    <a:gd name="T8" fmla="*/ 64 w 222"/>
                    <a:gd name="T9" fmla="*/ 81 h 341"/>
                    <a:gd name="T10" fmla="*/ 70 w 222"/>
                    <a:gd name="T11" fmla="*/ 103 h 341"/>
                    <a:gd name="T12" fmla="*/ 85 w 222"/>
                    <a:gd name="T13" fmla="*/ 114 h 341"/>
                    <a:gd name="T14" fmla="*/ 102 w 222"/>
                    <a:gd name="T15" fmla="*/ 117 h 341"/>
                    <a:gd name="T16" fmla="*/ 128 w 222"/>
                    <a:gd name="T17" fmla="*/ 134 h 341"/>
                    <a:gd name="T18" fmla="*/ 145 w 222"/>
                    <a:gd name="T19" fmla="*/ 153 h 341"/>
                    <a:gd name="T20" fmla="*/ 149 w 222"/>
                    <a:gd name="T21" fmla="*/ 153 h 341"/>
                    <a:gd name="T22" fmla="*/ 170 w 222"/>
                    <a:gd name="T23" fmla="*/ 170 h 341"/>
                    <a:gd name="T24" fmla="*/ 170 w 222"/>
                    <a:gd name="T25" fmla="*/ 212 h 341"/>
                    <a:gd name="T26" fmla="*/ 176 w 222"/>
                    <a:gd name="T27" fmla="*/ 231 h 341"/>
                    <a:gd name="T28" fmla="*/ 183 w 222"/>
                    <a:gd name="T29" fmla="*/ 242 h 341"/>
                    <a:gd name="T30" fmla="*/ 191 w 222"/>
                    <a:gd name="T31" fmla="*/ 254 h 341"/>
                    <a:gd name="T32" fmla="*/ 200 w 222"/>
                    <a:gd name="T33" fmla="*/ 268 h 341"/>
                    <a:gd name="T34" fmla="*/ 204 w 222"/>
                    <a:gd name="T35" fmla="*/ 284 h 341"/>
                    <a:gd name="T36" fmla="*/ 221 w 222"/>
                    <a:gd name="T37" fmla="*/ 298 h 341"/>
                    <a:gd name="T38" fmla="*/ 219 w 222"/>
                    <a:gd name="T39" fmla="*/ 315 h 341"/>
                    <a:gd name="T40" fmla="*/ 202 w 222"/>
                    <a:gd name="T41" fmla="*/ 318 h 341"/>
                    <a:gd name="T42" fmla="*/ 196 w 222"/>
                    <a:gd name="T43" fmla="*/ 304 h 341"/>
                    <a:gd name="T44" fmla="*/ 183 w 222"/>
                    <a:gd name="T45" fmla="*/ 304 h 341"/>
                    <a:gd name="T46" fmla="*/ 183 w 222"/>
                    <a:gd name="T47" fmla="*/ 340 h 341"/>
                    <a:gd name="T48" fmla="*/ 172 w 222"/>
                    <a:gd name="T49" fmla="*/ 340 h 341"/>
                    <a:gd name="T50" fmla="*/ 159 w 222"/>
                    <a:gd name="T51" fmla="*/ 323 h 341"/>
                    <a:gd name="T52" fmla="*/ 151 w 222"/>
                    <a:gd name="T53" fmla="*/ 315 h 341"/>
                    <a:gd name="T54" fmla="*/ 151 w 222"/>
                    <a:gd name="T55" fmla="*/ 295 h 341"/>
                    <a:gd name="T56" fmla="*/ 132 w 222"/>
                    <a:gd name="T57" fmla="*/ 295 h 341"/>
                    <a:gd name="T58" fmla="*/ 125 w 222"/>
                    <a:gd name="T59" fmla="*/ 315 h 341"/>
                    <a:gd name="T60" fmla="*/ 119 w 222"/>
                    <a:gd name="T61" fmla="*/ 295 h 341"/>
                    <a:gd name="T62" fmla="*/ 117 w 222"/>
                    <a:gd name="T63" fmla="*/ 276 h 341"/>
                    <a:gd name="T64" fmla="*/ 140 w 222"/>
                    <a:gd name="T65" fmla="*/ 268 h 341"/>
                    <a:gd name="T66" fmla="*/ 153 w 222"/>
                    <a:gd name="T67" fmla="*/ 273 h 341"/>
                    <a:gd name="T68" fmla="*/ 155 w 222"/>
                    <a:gd name="T69" fmla="*/ 240 h 341"/>
                    <a:gd name="T70" fmla="*/ 142 w 222"/>
                    <a:gd name="T71" fmla="*/ 229 h 341"/>
                    <a:gd name="T72" fmla="*/ 134 w 222"/>
                    <a:gd name="T73" fmla="*/ 201 h 341"/>
                    <a:gd name="T74" fmla="*/ 128 w 222"/>
                    <a:gd name="T75" fmla="*/ 167 h 341"/>
                    <a:gd name="T76" fmla="*/ 104 w 222"/>
                    <a:gd name="T77" fmla="*/ 156 h 341"/>
                    <a:gd name="T78" fmla="*/ 94 w 222"/>
                    <a:gd name="T79" fmla="*/ 142 h 341"/>
                    <a:gd name="T80" fmla="*/ 74 w 222"/>
                    <a:gd name="T81" fmla="*/ 134 h 341"/>
                    <a:gd name="T82" fmla="*/ 85 w 222"/>
                    <a:gd name="T83" fmla="*/ 164 h 341"/>
                    <a:gd name="T84" fmla="*/ 64 w 222"/>
                    <a:gd name="T85" fmla="*/ 178 h 341"/>
                    <a:gd name="T86" fmla="*/ 51 w 222"/>
                    <a:gd name="T87" fmla="*/ 145 h 341"/>
                    <a:gd name="T88" fmla="*/ 40 w 222"/>
                    <a:gd name="T89" fmla="*/ 137 h 341"/>
                    <a:gd name="T90" fmla="*/ 40 w 222"/>
                    <a:gd name="T91" fmla="*/ 117 h 341"/>
                    <a:gd name="T92" fmla="*/ 26 w 222"/>
                    <a:gd name="T93" fmla="*/ 95 h 341"/>
                    <a:gd name="T94" fmla="*/ 9 w 222"/>
                    <a:gd name="T95" fmla="*/ 81 h 341"/>
                    <a:gd name="T96" fmla="*/ 0 w 222"/>
                    <a:gd name="T97" fmla="*/ 67 h 341"/>
                    <a:gd name="T98" fmla="*/ 4 w 222"/>
                    <a:gd name="T99" fmla="*/ 56 h 341"/>
                    <a:gd name="T100" fmla="*/ 17 w 222"/>
                    <a:gd name="T101" fmla="*/ 61 h 341"/>
                    <a:gd name="T102" fmla="*/ 21 w 222"/>
                    <a:gd name="T103" fmla="*/ 47 h 341"/>
                    <a:gd name="T104" fmla="*/ 17 w 222"/>
                    <a:gd name="T105" fmla="*/ 28 h 341"/>
                    <a:gd name="T106" fmla="*/ 15 w 222"/>
                    <a:gd name="T107" fmla="*/ 0 h 34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22" h="341">
                      <a:moveTo>
                        <a:pt x="15" y="0"/>
                      </a:moveTo>
                      <a:lnTo>
                        <a:pt x="34" y="0"/>
                      </a:lnTo>
                      <a:lnTo>
                        <a:pt x="55" y="36"/>
                      </a:lnTo>
                      <a:lnTo>
                        <a:pt x="51" y="70"/>
                      </a:lnTo>
                      <a:lnTo>
                        <a:pt x="64" y="81"/>
                      </a:lnTo>
                      <a:lnTo>
                        <a:pt x="70" y="103"/>
                      </a:lnTo>
                      <a:lnTo>
                        <a:pt x="85" y="114"/>
                      </a:lnTo>
                      <a:lnTo>
                        <a:pt x="102" y="117"/>
                      </a:lnTo>
                      <a:lnTo>
                        <a:pt x="128" y="134"/>
                      </a:lnTo>
                      <a:lnTo>
                        <a:pt x="145" y="153"/>
                      </a:lnTo>
                      <a:lnTo>
                        <a:pt x="149" y="153"/>
                      </a:lnTo>
                      <a:lnTo>
                        <a:pt x="170" y="170"/>
                      </a:lnTo>
                      <a:lnTo>
                        <a:pt x="170" y="212"/>
                      </a:lnTo>
                      <a:lnTo>
                        <a:pt x="176" y="231"/>
                      </a:lnTo>
                      <a:lnTo>
                        <a:pt x="183" y="242"/>
                      </a:lnTo>
                      <a:lnTo>
                        <a:pt x="191" y="254"/>
                      </a:lnTo>
                      <a:lnTo>
                        <a:pt x="200" y="268"/>
                      </a:lnTo>
                      <a:lnTo>
                        <a:pt x="204" y="284"/>
                      </a:lnTo>
                      <a:lnTo>
                        <a:pt x="221" y="298"/>
                      </a:lnTo>
                      <a:lnTo>
                        <a:pt x="219" y="315"/>
                      </a:lnTo>
                      <a:lnTo>
                        <a:pt x="202" y="318"/>
                      </a:lnTo>
                      <a:lnTo>
                        <a:pt x="196" y="304"/>
                      </a:lnTo>
                      <a:lnTo>
                        <a:pt x="183" y="304"/>
                      </a:lnTo>
                      <a:lnTo>
                        <a:pt x="183" y="340"/>
                      </a:lnTo>
                      <a:lnTo>
                        <a:pt x="172" y="340"/>
                      </a:lnTo>
                      <a:lnTo>
                        <a:pt x="159" y="323"/>
                      </a:lnTo>
                      <a:lnTo>
                        <a:pt x="151" y="315"/>
                      </a:lnTo>
                      <a:lnTo>
                        <a:pt x="151" y="295"/>
                      </a:lnTo>
                      <a:lnTo>
                        <a:pt x="132" y="295"/>
                      </a:lnTo>
                      <a:lnTo>
                        <a:pt x="125" y="315"/>
                      </a:lnTo>
                      <a:lnTo>
                        <a:pt x="119" y="295"/>
                      </a:lnTo>
                      <a:lnTo>
                        <a:pt x="117" y="276"/>
                      </a:lnTo>
                      <a:lnTo>
                        <a:pt x="140" y="268"/>
                      </a:lnTo>
                      <a:lnTo>
                        <a:pt x="153" y="273"/>
                      </a:lnTo>
                      <a:lnTo>
                        <a:pt x="155" y="240"/>
                      </a:lnTo>
                      <a:lnTo>
                        <a:pt x="142" y="229"/>
                      </a:lnTo>
                      <a:lnTo>
                        <a:pt x="134" y="201"/>
                      </a:lnTo>
                      <a:lnTo>
                        <a:pt x="128" y="167"/>
                      </a:lnTo>
                      <a:lnTo>
                        <a:pt x="104" y="156"/>
                      </a:lnTo>
                      <a:lnTo>
                        <a:pt x="94" y="142"/>
                      </a:lnTo>
                      <a:lnTo>
                        <a:pt x="74" y="134"/>
                      </a:lnTo>
                      <a:lnTo>
                        <a:pt x="85" y="164"/>
                      </a:lnTo>
                      <a:lnTo>
                        <a:pt x="64" y="178"/>
                      </a:lnTo>
                      <a:lnTo>
                        <a:pt x="51" y="145"/>
                      </a:lnTo>
                      <a:lnTo>
                        <a:pt x="40" y="137"/>
                      </a:lnTo>
                      <a:lnTo>
                        <a:pt x="40" y="117"/>
                      </a:lnTo>
                      <a:lnTo>
                        <a:pt x="26" y="95"/>
                      </a:lnTo>
                      <a:lnTo>
                        <a:pt x="9" y="81"/>
                      </a:lnTo>
                      <a:lnTo>
                        <a:pt x="0" y="67"/>
                      </a:lnTo>
                      <a:lnTo>
                        <a:pt x="4" y="56"/>
                      </a:lnTo>
                      <a:lnTo>
                        <a:pt x="17" y="61"/>
                      </a:lnTo>
                      <a:lnTo>
                        <a:pt x="21" y="47"/>
                      </a:lnTo>
                      <a:lnTo>
                        <a:pt x="17" y="28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DEDECC"/>
                </a:solidFill>
                <a:ln w="38100" cap="rnd" cmpd="sng">
                  <a:solidFill>
                    <a:srgbClr val="DEDE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2000"/>
                </a:p>
              </p:txBody>
            </p:sp>
            <p:sp>
              <p:nvSpPr>
                <p:cNvPr id="80" name="Freeform 129">
                  <a:extLst>
                    <a:ext uri="{FF2B5EF4-FFF2-40B4-BE49-F238E27FC236}">
                      <a16:creationId xmlns:a16="http://schemas.microsoft.com/office/drawing/2014/main" id="{41E925A0-D5FC-422B-B10C-9A2158D4576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04" y="1452"/>
                  <a:ext cx="162" cy="289"/>
                </a:xfrm>
                <a:custGeom>
                  <a:avLst/>
                  <a:gdLst>
                    <a:gd name="T0" fmla="*/ 33 w 162"/>
                    <a:gd name="T1" fmla="*/ 0 h 289"/>
                    <a:gd name="T2" fmla="*/ 65 w 162"/>
                    <a:gd name="T3" fmla="*/ 20 h 289"/>
                    <a:gd name="T4" fmla="*/ 84 w 162"/>
                    <a:gd name="T5" fmla="*/ 36 h 289"/>
                    <a:gd name="T6" fmla="*/ 96 w 162"/>
                    <a:gd name="T7" fmla="*/ 62 h 289"/>
                    <a:gd name="T8" fmla="*/ 107 w 162"/>
                    <a:gd name="T9" fmla="*/ 62 h 289"/>
                    <a:gd name="T10" fmla="*/ 105 w 162"/>
                    <a:gd name="T11" fmla="*/ 78 h 289"/>
                    <a:gd name="T12" fmla="*/ 117 w 162"/>
                    <a:gd name="T13" fmla="*/ 89 h 289"/>
                    <a:gd name="T14" fmla="*/ 125 w 162"/>
                    <a:gd name="T15" fmla="*/ 106 h 289"/>
                    <a:gd name="T16" fmla="*/ 146 w 162"/>
                    <a:gd name="T17" fmla="*/ 140 h 289"/>
                    <a:gd name="T18" fmla="*/ 161 w 162"/>
                    <a:gd name="T19" fmla="*/ 179 h 289"/>
                    <a:gd name="T20" fmla="*/ 134 w 162"/>
                    <a:gd name="T21" fmla="*/ 176 h 289"/>
                    <a:gd name="T22" fmla="*/ 113 w 162"/>
                    <a:gd name="T23" fmla="*/ 171 h 289"/>
                    <a:gd name="T24" fmla="*/ 128 w 162"/>
                    <a:gd name="T25" fmla="*/ 199 h 289"/>
                    <a:gd name="T26" fmla="*/ 128 w 162"/>
                    <a:gd name="T27" fmla="*/ 215 h 289"/>
                    <a:gd name="T28" fmla="*/ 128 w 162"/>
                    <a:gd name="T29" fmla="*/ 232 h 289"/>
                    <a:gd name="T30" fmla="*/ 119 w 162"/>
                    <a:gd name="T31" fmla="*/ 224 h 289"/>
                    <a:gd name="T32" fmla="*/ 109 w 162"/>
                    <a:gd name="T33" fmla="*/ 210 h 289"/>
                    <a:gd name="T34" fmla="*/ 90 w 162"/>
                    <a:gd name="T35" fmla="*/ 193 h 289"/>
                    <a:gd name="T36" fmla="*/ 79 w 162"/>
                    <a:gd name="T37" fmla="*/ 185 h 289"/>
                    <a:gd name="T38" fmla="*/ 63 w 162"/>
                    <a:gd name="T39" fmla="*/ 193 h 289"/>
                    <a:gd name="T40" fmla="*/ 52 w 162"/>
                    <a:gd name="T41" fmla="*/ 199 h 289"/>
                    <a:gd name="T42" fmla="*/ 59 w 162"/>
                    <a:gd name="T43" fmla="*/ 213 h 289"/>
                    <a:gd name="T44" fmla="*/ 75 w 162"/>
                    <a:gd name="T45" fmla="*/ 224 h 289"/>
                    <a:gd name="T46" fmla="*/ 92 w 162"/>
                    <a:gd name="T47" fmla="*/ 235 h 289"/>
                    <a:gd name="T48" fmla="*/ 98 w 162"/>
                    <a:gd name="T49" fmla="*/ 254 h 289"/>
                    <a:gd name="T50" fmla="*/ 96 w 162"/>
                    <a:gd name="T51" fmla="*/ 280 h 289"/>
                    <a:gd name="T52" fmla="*/ 96 w 162"/>
                    <a:gd name="T53" fmla="*/ 288 h 289"/>
                    <a:gd name="T54" fmla="*/ 90 w 162"/>
                    <a:gd name="T55" fmla="*/ 288 h 289"/>
                    <a:gd name="T56" fmla="*/ 79 w 162"/>
                    <a:gd name="T57" fmla="*/ 280 h 289"/>
                    <a:gd name="T58" fmla="*/ 75 w 162"/>
                    <a:gd name="T59" fmla="*/ 277 h 289"/>
                    <a:gd name="T60" fmla="*/ 69 w 162"/>
                    <a:gd name="T61" fmla="*/ 271 h 289"/>
                    <a:gd name="T62" fmla="*/ 63 w 162"/>
                    <a:gd name="T63" fmla="*/ 285 h 289"/>
                    <a:gd name="T64" fmla="*/ 52 w 162"/>
                    <a:gd name="T65" fmla="*/ 288 h 289"/>
                    <a:gd name="T66" fmla="*/ 44 w 162"/>
                    <a:gd name="T67" fmla="*/ 277 h 289"/>
                    <a:gd name="T68" fmla="*/ 44 w 162"/>
                    <a:gd name="T69" fmla="*/ 252 h 289"/>
                    <a:gd name="T70" fmla="*/ 42 w 162"/>
                    <a:gd name="T71" fmla="*/ 238 h 289"/>
                    <a:gd name="T72" fmla="*/ 31 w 162"/>
                    <a:gd name="T73" fmla="*/ 229 h 289"/>
                    <a:gd name="T74" fmla="*/ 21 w 162"/>
                    <a:gd name="T75" fmla="*/ 243 h 289"/>
                    <a:gd name="T76" fmla="*/ 4 w 162"/>
                    <a:gd name="T77" fmla="*/ 243 h 289"/>
                    <a:gd name="T78" fmla="*/ 0 w 162"/>
                    <a:gd name="T79" fmla="*/ 232 h 289"/>
                    <a:gd name="T80" fmla="*/ 4 w 162"/>
                    <a:gd name="T81" fmla="*/ 204 h 289"/>
                    <a:gd name="T82" fmla="*/ 17 w 162"/>
                    <a:gd name="T83" fmla="*/ 187 h 289"/>
                    <a:gd name="T84" fmla="*/ 15 w 162"/>
                    <a:gd name="T85" fmla="*/ 143 h 289"/>
                    <a:gd name="T86" fmla="*/ 15 w 162"/>
                    <a:gd name="T87" fmla="*/ 131 h 289"/>
                    <a:gd name="T88" fmla="*/ 27 w 162"/>
                    <a:gd name="T89" fmla="*/ 129 h 289"/>
                    <a:gd name="T90" fmla="*/ 38 w 162"/>
                    <a:gd name="T91" fmla="*/ 140 h 289"/>
                    <a:gd name="T92" fmla="*/ 56 w 162"/>
                    <a:gd name="T93" fmla="*/ 145 h 289"/>
                    <a:gd name="T94" fmla="*/ 56 w 162"/>
                    <a:gd name="T95" fmla="*/ 126 h 289"/>
                    <a:gd name="T96" fmla="*/ 48 w 162"/>
                    <a:gd name="T97" fmla="*/ 115 h 289"/>
                    <a:gd name="T98" fmla="*/ 44 w 162"/>
                    <a:gd name="T99" fmla="*/ 106 h 289"/>
                    <a:gd name="T100" fmla="*/ 50 w 162"/>
                    <a:gd name="T101" fmla="*/ 106 h 289"/>
                    <a:gd name="T102" fmla="*/ 54 w 162"/>
                    <a:gd name="T103" fmla="*/ 106 h 289"/>
                    <a:gd name="T104" fmla="*/ 59 w 162"/>
                    <a:gd name="T105" fmla="*/ 106 h 289"/>
                    <a:gd name="T106" fmla="*/ 63 w 162"/>
                    <a:gd name="T107" fmla="*/ 106 h 289"/>
                    <a:gd name="T108" fmla="*/ 69 w 162"/>
                    <a:gd name="T109" fmla="*/ 98 h 289"/>
                    <a:gd name="T110" fmla="*/ 67 w 162"/>
                    <a:gd name="T111" fmla="*/ 89 h 289"/>
                    <a:gd name="T112" fmla="*/ 61 w 162"/>
                    <a:gd name="T113" fmla="*/ 70 h 289"/>
                    <a:gd name="T114" fmla="*/ 48 w 162"/>
                    <a:gd name="T115" fmla="*/ 50 h 289"/>
                    <a:gd name="T116" fmla="*/ 31 w 162"/>
                    <a:gd name="T117" fmla="*/ 39 h 289"/>
                    <a:gd name="T118" fmla="*/ 25 w 162"/>
                    <a:gd name="T119" fmla="*/ 28 h 289"/>
                    <a:gd name="T120" fmla="*/ 33 w 162"/>
                    <a:gd name="T121" fmla="*/ 0 h 28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62" h="289">
                      <a:moveTo>
                        <a:pt x="33" y="0"/>
                      </a:moveTo>
                      <a:lnTo>
                        <a:pt x="65" y="20"/>
                      </a:lnTo>
                      <a:lnTo>
                        <a:pt x="84" y="36"/>
                      </a:lnTo>
                      <a:lnTo>
                        <a:pt x="96" y="62"/>
                      </a:lnTo>
                      <a:lnTo>
                        <a:pt x="107" y="62"/>
                      </a:lnTo>
                      <a:lnTo>
                        <a:pt x="105" y="78"/>
                      </a:lnTo>
                      <a:lnTo>
                        <a:pt x="117" y="89"/>
                      </a:lnTo>
                      <a:lnTo>
                        <a:pt x="125" y="106"/>
                      </a:lnTo>
                      <a:lnTo>
                        <a:pt x="146" y="140"/>
                      </a:lnTo>
                      <a:lnTo>
                        <a:pt x="161" y="179"/>
                      </a:lnTo>
                      <a:lnTo>
                        <a:pt x="134" y="176"/>
                      </a:lnTo>
                      <a:lnTo>
                        <a:pt x="113" y="171"/>
                      </a:lnTo>
                      <a:lnTo>
                        <a:pt x="128" y="199"/>
                      </a:lnTo>
                      <a:lnTo>
                        <a:pt x="128" y="215"/>
                      </a:lnTo>
                      <a:lnTo>
                        <a:pt x="128" y="232"/>
                      </a:lnTo>
                      <a:lnTo>
                        <a:pt x="119" y="224"/>
                      </a:lnTo>
                      <a:lnTo>
                        <a:pt x="109" y="210"/>
                      </a:lnTo>
                      <a:lnTo>
                        <a:pt x="90" y="193"/>
                      </a:lnTo>
                      <a:lnTo>
                        <a:pt x="79" y="185"/>
                      </a:lnTo>
                      <a:lnTo>
                        <a:pt x="63" y="193"/>
                      </a:lnTo>
                      <a:lnTo>
                        <a:pt x="52" y="199"/>
                      </a:lnTo>
                      <a:lnTo>
                        <a:pt x="59" y="213"/>
                      </a:lnTo>
                      <a:lnTo>
                        <a:pt x="75" y="224"/>
                      </a:lnTo>
                      <a:lnTo>
                        <a:pt x="92" y="235"/>
                      </a:lnTo>
                      <a:lnTo>
                        <a:pt x="98" y="254"/>
                      </a:lnTo>
                      <a:lnTo>
                        <a:pt x="96" y="280"/>
                      </a:lnTo>
                      <a:lnTo>
                        <a:pt x="96" y="288"/>
                      </a:lnTo>
                      <a:lnTo>
                        <a:pt x="90" y="288"/>
                      </a:lnTo>
                      <a:lnTo>
                        <a:pt x="79" y="280"/>
                      </a:lnTo>
                      <a:lnTo>
                        <a:pt x="75" y="277"/>
                      </a:lnTo>
                      <a:lnTo>
                        <a:pt x="69" y="271"/>
                      </a:lnTo>
                      <a:lnTo>
                        <a:pt x="63" y="285"/>
                      </a:lnTo>
                      <a:lnTo>
                        <a:pt x="52" y="288"/>
                      </a:lnTo>
                      <a:lnTo>
                        <a:pt x="44" y="277"/>
                      </a:lnTo>
                      <a:lnTo>
                        <a:pt x="44" y="252"/>
                      </a:lnTo>
                      <a:lnTo>
                        <a:pt x="42" y="238"/>
                      </a:lnTo>
                      <a:lnTo>
                        <a:pt x="31" y="229"/>
                      </a:lnTo>
                      <a:lnTo>
                        <a:pt x="21" y="243"/>
                      </a:lnTo>
                      <a:lnTo>
                        <a:pt x="4" y="243"/>
                      </a:lnTo>
                      <a:lnTo>
                        <a:pt x="0" y="232"/>
                      </a:lnTo>
                      <a:lnTo>
                        <a:pt x="4" y="204"/>
                      </a:lnTo>
                      <a:lnTo>
                        <a:pt x="17" y="187"/>
                      </a:lnTo>
                      <a:lnTo>
                        <a:pt x="15" y="143"/>
                      </a:lnTo>
                      <a:lnTo>
                        <a:pt x="15" y="131"/>
                      </a:lnTo>
                      <a:lnTo>
                        <a:pt x="27" y="129"/>
                      </a:lnTo>
                      <a:lnTo>
                        <a:pt x="38" y="140"/>
                      </a:lnTo>
                      <a:lnTo>
                        <a:pt x="56" y="145"/>
                      </a:lnTo>
                      <a:lnTo>
                        <a:pt x="56" y="126"/>
                      </a:lnTo>
                      <a:lnTo>
                        <a:pt x="48" y="115"/>
                      </a:lnTo>
                      <a:lnTo>
                        <a:pt x="44" y="106"/>
                      </a:lnTo>
                      <a:lnTo>
                        <a:pt x="50" y="106"/>
                      </a:lnTo>
                      <a:lnTo>
                        <a:pt x="54" y="106"/>
                      </a:lnTo>
                      <a:lnTo>
                        <a:pt x="59" y="106"/>
                      </a:lnTo>
                      <a:lnTo>
                        <a:pt x="63" y="106"/>
                      </a:lnTo>
                      <a:lnTo>
                        <a:pt x="69" y="98"/>
                      </a:lnTo>
                      <a:lnTo>
                        <a:pt x="67" y="89"/>
                      </a:lnTo>
                      <a:lnTo>
                        <a:pt x="61" y="70"/>
                      </a:lnTo>
                      <a:lnTo>
                        <a:pt x="48" y="50"/>
                      </a:lnTo>
                      <a:lnTo>
                        <a:pt x="31" y="39"/>
                      </a:lnTo>
                      <a:lnTo>
                        <a:pt x="25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DEDECC"/>
                </a:solidFill>
                <a:ln w="38100" cap="rnd" cmpd="sng">
                  <a:solidFill>
                    <a:srgbClr val="DEDE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2000"/>
                </a:p>
              </p:txBody>
            </p:sp>
            <p:sp>
              <p:nvSpPr>
                <p:cNvPr id="81" name="Freeform 130">
                  <a:extLst>
                    <a:ext uri="{FF2B5EF4-FFF2-40B4-BE49-F238E27FC236}">
                      <a16:creationId xmlns:a16="http://schemas.microsoft.com/office/drawing/2014/main" id="{E32D9154-5A7F-48A7-94B8-C1E928C1777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19" y="1104"/>
                  <a:ext cx="178" cy="237"/>
                </a:xfrm>
                <a:custGeom>
                  <a:avLst/>
                  <a:gdLst>
                    <a:gd name="T0" fmla="*/ 0 w 178"/>
                    <a:gd name="T1" fmla="*/ 0 h 237"/>
                    <a:gd name="T2" fmla="*/ 17 w 178"/>
                    <a:gd name="T3" fmla="*/ 0 h 237"/>
                    <a:gd name="T4" fmla="*/ 23 w 178"/>
                    <a:gd name="T5" fmla="*/ 17 h 237"/>
                    <a:gd name="T6" fmla="*/ 46 w 178"/>
                    <a:gd name="T7" fmla="*/ 42 h 237"/>
                    <a:gd name="T8" fmla="*/ 57 w 178"/>
                    <a:gd name="T9" fmla="*/ 69 h 237"/>
                    <a:gd name="T10" fmla="*/ 74 w 178"/>
                    <a:gd name="T11" fmla="*/ 72 h 237"/>
                    <a:gd name="T12" fmla="*/ 86 w 178"/>
                    <a:gd name="T13" fmla="*/ 78 h 237"/>
                    <a:gd name="T14" fmla="*/ 97 w 178"/>
                    <a:gd name="T15" fmla="*/ 89 h 237"/>
                    <a:gd name="T16" fmla="*/ 110 w 178"/>
                    <a:gd name="T17" fmla="*/ 89 h 237"/>
                    <a:gd name="T18" fmla="*/ 124 w 178"/>
                    <a:gd name="T19" fmla="*/ 106 h 237"/>
                    <a:gd name="T20" fmla="*/ 137 w 178"/>
                    <a:gd name="T21" fmla="*/ 119 h 237"/>
                    <a:gd name="T22" fmla="*/ 152 w 178"/>
                    <a:gd name="T23" fmla="*/ 128 h 237"/>
                    <a:gd name="T24" fmla="*/ 150 w 178"/>
                    <a:gd name="T25" fmla="*/ 136 h 237"/>
                    <a:gd name="T26" fmla="*/ 141 w 178"/>
                    <a:gd name="T27" fmla="*/ 142 h 237"/>
                    <a:gd name="T28" fmla="*/ 133 w 178"/>
                    <a:gd name="T29" fmla="*/ 142 h 237"/>
                    <a:gd name="T30" fmla="*/ 129 w 178"/>
                    <a:gd name="T31" fmla="*/ 150 h 237"/>
                    <a:gd name="T32" fmla="*/ 145 w 178"/>
                    <a:gd name="T33" fmla="*/ 167 h 237"/>
                    <a:gd name="T34" fmla="*/ 158 w 178"/>
                    <a:gd name="T35" fmla="*/ 183 h 237"/>
                    <a:gd name="T36" fmla="*/ 177 w 178"/>
                    <a:gd name="T37" fmla="*/ 200 h 237"/>
                    <a:gd name="T38" fmla="*/ 164 w 178"/>
                    <a:gd name="T39" fmla="*/ 219 h 237"/>
                    <a:gd name="T40" fmla="*/ 154 w 178"/>
                    <a:gd name="T41" fmla="*/ 225 h 237"/>
                    <a:gd name="T42" fmla="*/ 156 w 178"/>
                    <a:gd name="T43" fmla="*/ 236 h 237"/>
                    <a:gd name="T44" fmla="*/ 137 w 178"/>
                    <a:gd name="T45" fmla="*/ 236 h 237"/>
                    <a:gd name="T46" fmla="*/ 131 w 178"/>
                    <a:gd name="T47" fmla="*/ 228 h 237"/>
                    <a:gd name="T48" fmla="*/ 116 w 178"/>
                    <a:gd name="T49" fmla="*/ 205 h 237"/>
                    <a:gd name="T50" fmla="*/ 105 w 178"/>
                    <a:gd name="T51" fmla="*/ 186 h 237"/>
                    <a:gd name="T52" fmla="*/ 89 w 178"/>
                    <a:gd name="T53" fmla="*/ 153 h 237"/>
                    <a:gd name="T54" fmla="*/ 70 w 178"/>
                    <a:gd name="T55" fmla="*/ 128 h 237"/>
                    <a:gd name="T56" fmla="*/ 48 w 178"/>
                    <a:gd name="T57" fmla="*/ 92 h 237"/>
                    <a:gd name="T58" fmla="*/ 36 w 178"/>
                    <a:gd name="T59" fmla="*/ 81 h 237"/>
                    <a:gd name="T60" fmla="*/ 25 w 178"/>
                    <a:gd name="T61" fmla="*/ 72 h 237"/>
                    <a:gd name="T62" fmla="*/ 21 w 178"/>
                    <a:gd name="T63" fmla="*/ 53 h 237"/>
                    <a:gd name="T64" fmla="*/ 2 w 178"/>
                    <a:gd name="T65" fmla="*/ 36 h 237"/>
                    <a:gd name="T66" fmla="*/ 2 w 178"/>
                    <a:gd name="T67" fmla="*/ 25 h 237"/>
                    <a:gd name="T68" fmla="*/ 0 w 178"/>
                    <a:gd name="T69" fmla="*/ 0 h 23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78" h="237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23" y="17"/>
                      </a:lnTo>
                      <a:lnTo>
                        <a:pt x="46" y="42"/>
                      </a:lnTo>
                      <a:lnTo>
                        <a:pt x="57" y="69"/>
                      </a:lnTo>
                      <a:lnTo>
                        <a:pt x="74" y="72"/>
                      </a:lnTo>
                      <a:lnTo>
                        <a:pt x="86" y="78"/>
                      </a:lnTo>
                      <a:lnTo>
                        <a:pt x="97" y="89"/>
                      </a:lnTo>
                      <a:lnTo>
                        <a:pt x="110" y="89"/>
                      </a:lnTo>
                      <a:lnTo>
                        <a:pt x="124" y="106"/>
                      </a:lnTo>
                      <a:lnTo>
                        <a:pt x="137" y="119"/>
                      </a:lnTo>
                      <a:lnTo>
                        <a:pt x="152" y="128"/>
                      </a:lnTo>
                      <a:lnTo>
                        <a:pt x="150" y="136"/>
                      </a:lnTo>
                      <a:lnTo>
                        <a:pt x="141" y="142"/>
                      </a:lnTo>
                      <a:lnTo>
                        <a:pt x="133" y="142"/>
                      </a:lnTo>
                      <a:lnTo>
                        <a:pt x="129" y="150"/>
                      </a:lnTo>
                      <a:lnTo>
                        <a:pt x="145" y="167"/>
                      </a:lnTo>
                      <a:lnTo>
                        <a:pt x="158" y="183"/>
                      </a:lnTo>
                      <a:lnTo>
                        <a:pt x="177" y="200"/>
                      </a:lnTo>
                      <a:lnTo>
                        <a:pt x="164" y="219"/>
                      </a:lnTo>
                      <a:lnTo>
                        <a:pt x="154" y="225"/>
                      </a:lnTo>
                      <a:lnTo>
                        <a:pt x="156" y="236"/>
                      </a:lnTo>
                      <a:lnTo>
                        <a:pt x="137" y="236"/>
                      </a:lnTo>
                      <a:lnTo>
                        <a:pt x="131" y="228"/>
                      </a:lnTo>
                      <a:lnTo>
                        <a:pt x="116" y="205"/>
                      </a:lnTo>
                      <a:lnTo>
                        <a:pt x="105" y="186"/>
                      </a:lnTo>
                      <a:lnTo>
                        <a:pt x="89" y="153"/>
                      </a:lnTo>
                      <a:lnTo>
                        <a:pt x="70" y="128"/>
                      </a:lnTo>
                      <a:lnTo>
                        <a:pt x="48" y="92"/>
                      </a:lnTo>
                      <a:lnTo>
                        <a:pt x="36" y="81"/>
                      </a:lnTo>
                      <a:lnTo>
                        <a:pt x="25" y="72"/>
                      </a:lnTo>
                      <a:lnTo>
                        <a:pt x="21" y="53"/>
                      </a:lnTo>
                      <a:lnTo>
                        <a:pt x="2" y="36"/>
                      </a:lnTo>
                      <a:lnTo>
                        <a:pt x="2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EDECC"/>
                </a:solidFill>
                <a:ln w="38100" cap="rnd" cmpd="sng">
                  <a:solidFill>
                    <a:srgbClr val="DEDE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2000"/>
                </a:p>
              </p:txBody>
            </p:sp>
          </p:grpSp>
          <p:grpSp>
            <p:nvGrpSpPr>
              <p:cNvPr id="63" name="Group 131">
                <a:extLst>
                  <a:ext uri="{FF2B5EF4-FFF2-40B4-BE49-F238E27FC236}">
                    <a16:creationId xmlns:a16="http://schemas.microsoft.com/office/drawing/2014/main" id="{DD68D133-99E7-49A5-9697-76950DBF202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507" y="617"/>
                <a:ext cx="2586" cy="2766"/>
                <a:chOff x="2507" y="617"/>
                <a:chExt cx="2586" cy="2766"/>
              </a:xfrm>
            </p:grpSpPr>
            <p:sp>
              <p:nvSpPr>
                <p:cNvPr id="64" name="Freeform 132">
                  <a:extLst>
                    <a:ext uri="{FF2B5EF4-FFF2-40B4-BE49-F238E27FC236}">
                      <a16:creationId xmlns:a16="http://schemas.microsoft.com/office/drawing/2014/main" id="{757A663C-7F14-4CEF-9F31-206845A4343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507" y="1584"/>
                  <a:ext cx="1286" cy="1799"/>
                </a:xfrm>
                <a:custGeom>
                  <a:avLst/>
                  <a:gdLst>
                    <a:gd name="T0" fmla="*/ 982 w 1286"/>
                    <a:gd name="T1" fmla="*/ 290 h 1799"/>
                    <a:gd name="T2" fmla="*/ 1102 w 1286"/>
                    <a:gd name="T3" fmla="*/ 589 h 1799"/>
                    <a:gd name="T4" fmla="*/ 1150 w 1286"/>
                    <a:gd name="T5" fmla="*/ 664 h 1799"/>
                    <a:gd name="T6" fmla="*/ 1256 w 1286"/>
                    <a:gd name="T7" fmla="*/ 645 h 1799"/>
                    <a:gd name="T8" fmla="*/ 1283 w 1286"/>
                    <a:gd name="T9" fmla="*/ 718 h 1799"/>
                    <a:gd name="T10" fmla="*/ 1157 w 1286"/>
                    <a:gd name="T11" fmla="*/ 919 h 1799"/>
                    <a:gd name="T12" fmla="*/ 1053 w 1286"/>
                    <a:gd name="T13" fmla="*/ 1150 h 1799"/>
                    <a:gd name="T14" fmla="*/ 1068 w 1286"/>
                    <a:gd name="T15" fmla="*/ 1234 h 1799"/>
                    <a:gd name="T16" fmla="*/ 1068 w 1286"/>
                    <a:gd name="T17" fmla="*/ 1318 h 1799"/>
                    <a:gd name="T18" fmla="*/ 1022 w 1286"/>
                    <a:gd name="T19" fmla="*/ 1349 h 1799"/>
                    <a:gd name="T20" fmla="*/ 954 w 1286"/>
                    <a:gd name="T21" fmla="*/ 1463 h 1799"/>
                    <a:gd name="T22" fmla="*/ 929 w 1286"/>
                    <a:gd name="T23" fmla="*/ 1561 h 1799"/>
                    <a:gd name="T24" fmla="*/ 866 w 1286"/>
                    <a:gd name="T25" fmla="*/ 1695 h 1799"/>
                    <a:gd name="T26" fmla="*/ 830 w 1286"/>
                    <a:gd name="T27" fmla="*/ 1725 h 1799"/>
                    <a:gd name="T28" fmla="*/ 752 w 1286"/>
                    <a:gd name="T29" fmla="*/ 1792 h 1799"/>
                    <a:gd name="T30" fmla="*/ 657 w 1286"/>
                    <a:gd name="T31" fmla="*/ 1770 h 1799"/>
                    <a:gd name="T32" fmla="*/ 647 w 1286"/>
                    <a:gd name="T33" fmla="*/ 1706 h 1799"/>
                    <a:gd name="T34" fmla="*/ 605 w 1286"/>
                    <a:gd name="T35" fmla="*/ 1617 h 1799"/>
                    <a:gd name="T36" fmla="*/ 596 w 1286"/>
                    <a:gd name="T37" fmla="*/ 1541 h 1799"/>
                    <a:gd name="T38" fmla="*/ 584 w 1286"/>
                    <a:gd name="T39" fmla="*/ 1491 h 1799"/>
                    <a:gd name="T40" fmla="*/ 543 w 1286"/>
                    <a:gd name="T41" fmla="*/ 1435 h 1799"/>
                    <a:gd name="T42" fmla="*/ 518 w 1286"/>
                    <a:gd name="T43" fmla="*/ 1362 h 1799"/>
                    <a:gd name="T44" fmla="*/ 554 w 1286"/>
                    <a:gd name="T45" fmla="*/ 1240 h 1799"/>
                    <a:gd name="T46" fmla="*/ 537 w 1286"/>
                    <a:gd name="T47" fmla="*/ 1067 h 1799"/>
                    <a:gd name="T48" fmla="*/ 480 w 1286"/>
                    <a:gd name="T49" fmla="*/ 980 h 1799"/>
                    <a:gd name="T50" fmla="*/ 472 w 1286"/>
                    <a:gd name="T51" fmla="*/ 843 h 1799"/>
                    <a:gd name="T52" fmla="*/ 390 w 1286"/>
                    <a:gd name="T53" fmla="*/ 793 h 1799"/>
                    <a:gd name="T54" fmla="*/ 282 w 1286"/>
                    <a:gd name="T55" fmla="*/ 807 h 1799"/>
                    <a:gd name="T56" fmla="*/ 61 w 1286"/>
                    <a:gd name="T57" fmla="*/ 698 h 1799"/>
                    <a:gd name="T58" fmla="*/ 11 w 1286"/>
                    <a:gd name="T59" fmla="*/ 522 h 1799"/>
                    <a:gd name="T60" fmla="*/ 51 w 1286"/>
                    <a:gd name="T61" fmla="*/ 396 h 1799"/>
                    <a:gd name="T62" fmla="*/ 124 w 1286"/>
                    <a:gd name="T63" fmla="*/ 260 h 1799"/>
                    <a:gd name="T64" fmla="*/ 234 w 1286"/>
                    <a:gd name="T65" fmla="*/ 156 h 1799"/>
                    <a:gd name="T66" fmla="*/ 316 w 1286"/>
                    <a:gd name="T67" fmla="*/ 47 h 1799"/>
                    <a:gd name="T68" fmla="*/ 392 w 1286"/>
                    <a:gd name="T69" fmla="*/ 75 h 1799"/>
                    <a:gd name="T70" fmla="*/ 474 w 1286"/>
                    <a:gd name="T71" fmla="*/ 28 h 1799"/>
                    <a:gd name="T72" fmla="*/ 531 w 1286"/>
                    <a:gd name="T73" fmla="*/ 6 h 1799"/>
                    <a:gd name="T74" fmla="*/ 575 w 1286"/>
                    <a:gd name="T75" fmla="*/ 61 h 1799"/>
                    <a:gd name="T76" fmla="*/ 664 w 1286"/>
                    <a:gd name="T77" fmla="*/ 151 h 1799"/>
                    <a:gd name="T78" fmla="*/ 725 w 1286"/>
                    <a:gd name="T79" fmla="*/ 109 h 1799"/>
                    <a:gd name="T80" fmla="*/ 817 w 1286"/>
                    <a:gd name="T81" fmla="*/ 140 h 1799"/>
                    <a:gd name="T82" fmla="*/ 918 w 1286"/>
                    <a:gd name="T83" fmla="*/ 137 h 179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286" h="1799">
                      <a:moveTo>
                        <a:pt x="961" y="215"/>
                      </a:moveTo>
                      <a:lnTo>
                        <a:pt x="982" y="290"/>
                      </a:lnTo>
                      <a:lnTo>
                        <a:pt x="1022" y="405"/>
                      </a:lnTo>
                      <a:lnTo>
                        <a:pt x="1102" y="589"/>
                      </a:lnTo>
                      <a:lnTo>
                        <a:pt x="1131" y="611"/>
                      </a:lnTo>
                      <a:lnTo>
                        <a:pt x="1150" y="664"/>
                      </a:lnTo>
                      <a:lnTo>
                        <a:pt x="1213" y="662"/>
                      </a:lnTo>
                      <a:lnTo>
                        <a:pt x="1256" y="645"/>
                      </a:lnTo>
                      <a:lnTo>
                        <a:pt x="1285" y="645"/>
                      </a:lnTo>
                      <a:lnTo>
                        <a:pt x="1283" y="718"/>
                      </a:lnTo>
                      <a:lnTo>
                        <a:pt x="1272" y="757"/>
                      </a:lnTo>
                      <a:lnTo>
                        <a:pt x="1157" y="919"/>
                      </a:lnTo>
                      <a:lnTo>
                        <a:pt x="1051" y="1086"/>
                      </a:lnTo>
                      <a:lnTo>
                        <a:pt x="1053" y="1150"/>
                      </a:lnTo>
                      <a:lnTo>
                        <a:pt x="1083" y="1198"/>
                      </a:lnTo>
                      <a:lnTo>
                        <a:pt x="1068" y="1234"/>
                      </a:lnTo>
                      <a:lnTo>
                        <a:pt x="1076" y="1281"/>
                      </a:lnTo>
                      <a:lnTo>
                        <a:pt x="1068" y="1318"/>
                      </a:lnTo>
                      <a:lnTo>
                        <a:pt x="1043" y="1349"/>
                      </a:lnTo>
                      <a:lnTo>
                        <a:pt x="1022" y="1349"/>
                      </a:lnTo>
                      <a:lnTo>
                        <a:pt x="986" y="1402"/>
                      </a:lnTo>
                      <a:lnTo>
                        <a:pt x="954" y="1463"/>
                      </a:lnTo>
                      <a:lnTo>
                        <a:pt x="961" y="1530"/>
                      </a:lnTo>
                      <a:lnTo>
                        <a:pt x="929" y="1561"/>
                      </a:lnTo>
                      <a:lnTo>
                        <a:pt x="900" y="1630"/>
                      </a:lnTo>
                      <a:lnTo>
                        <a:pt x="866" y="1695"/>
                      </a:lnTo>
                      <a:lnTo>
                        <a:pt x="847" y="1720"/>
                      </a:lnTo>
                      <a:lnTo>
                        <a:pt x="830" y="1725"/>
                      </a:lnTo>
                      <a:lnTo>
                        <a:pt x="800" y="1767"/>
                      </a:lnTo>
                      <a:lnTo>
                        <a:pt x="752" y="1792"/>
                      </a:lnTo>
                      <a:lnTo>
                        <a:pt x="691" y="1798"/>
                      </a:lnTo>
                      <a:lnTo>
                        <a:pt x="657" y="1770"/>
                      </a:lnTo>
                      <a:lnTo>
                        <a:pt x="653" y="1742"/>
                      </a:lnTo>
                      <a:lnTo>
                        <a:pt x="647" y="1706"/>
                      </a:lnTo>
                      <a:lnTo>
                        <a:pt x="624" y="1686"/>
                      </a:lnTo>
                      <a:lnTo>
                        <a:pt x="605" y="1617"/>
                      </a:lnTo>
                      <a:lnTo>
                        <a:pt x="598" y="1583"/>
                      </a:lnTo>
                      <a:lnTo>
                        <a:pt x="596" y="1541"/>
                      </a:lnTo>
                      <a:lnTo>
                        <a:pt x="586" y="1510"/>
                      </a:lnTo>
                      <a:lnTo>
                        <a:pt x="584" y="1491"/>
                      </a:lnTo>
                      <a:lnTo>
                        <a:pt x="565" y="1460"/>
                      </a:lnTo>
                      <a:lnTo>
                        <a:pt x="543" y="1435"/>
                      </a:lnTo>
                      <a:lnTo>
                        <a:pt x="529" y="1393"/>
                      </a:lnTo>
                      <a:lnTo>
                        <a:pt x="518" y="1362"/>
                      </a:lnTo>
                      <a:lnTo>
                        <a:pt x="522" y="1312"/>
                      </a:lnTo>
                      <a:lnTo>
                        <a:pt x="554" y="1240"/>
                      </a:lnTo>
                      <a:lnTo>
                        <a:pt x="560" y="1159"/>
                      </a:lnTo>
                      <a:lnTo>
                        <a:pt x="537" y="1067"/>
                      </a:lnTo>
                      <a:lnTo>
                        <a:pt x="503" y="1030"/>
                      </a:lnTo>
                      <a:lnTo>
                        <a:pt x="480" y="980"/>
                      </a:lnTo>
                      <a:lnTo>
                        <a:pt x="489" y="902"/>
                      </a:lnTo>
                      <a:lnTo>
                        <a:pt x="472" y="843"/>
                      </a:lnTo>
                      <a:lnTo>
                        <a:pt x="432" y="838"/>
                      </a:lnTo>
                      <a:lnTo>
                        <a:pt x="390" y="793"/>
                      </a:lnTo>
                      <a:lnTo>
                        <a:pt x="337" y="768"/>
                      </a:lnTo>
                      <a:lnTo>
                        <a:pt x="282" y="807"/>
                      </a:lnTo>
                      <a:lnTo>
                        <a:pt x="139" y="796"/>
                      </a:lnTo>
                      <a:lnTo>
                        <a:pt x="61" y="698"/>
                      </a:lnTo>
                      <a:lnTo>
                        <a:pt x="0" y="567"/>
                      </a:lnTo>
                      <a:lnTo>
                        <a:pt x="11" y="522"/>
                      </a:lnTo>
                      <a:lnTo>
                        <a:pt x="38" y="489"/>
                      </a:lnTo>
                      <a:lnTo>
                        <a:pt x="51" y="396"/>
                      </a:lnTo>
                      <a:lnTo>
                        <a:pt x="70" y="329"/>
                      </a:lnTo>
                      <a:lnTo>
                        <a:pt x="124" y="260"/>
                      </a:lnTo>
                      <a:lnTo>
                        <a:pt x="181" y="229"/>
                      </a:lnTo>
                      <a:lnTo>
                        <a:pt x="234" y="156"/>
                      </a:lnTo>
                      <a:lnTo>
                        <a:pt x="246" y="126"/>
                      </a:lnTo>
                      <a:lnTo>
                        <a:pt x="316" y="47"/>
                      </a:lnTo>
                      <a:lnTo>
                        <a:pt x="360" y="78"/>
                      </a:lnTo>
                      <a:lnTo>
                        <a:pt x="392" y="75"/>
                      </a:lnTo>
                      <a:lnTo>
                        <a:pt x="430" y="34"/>
                      </a:lnTo>
                      <a:lnTo>
                        <a:pt x="474" y="28"/>
                      </a:lnTo>
                      <a:lnTo>
                        <a:pt x="503" y="39"/>
                      </a:lnTo>
                      <a:lnTo>
                        <a:pt x="531" y="6"/>
                      </a:lnTo>
                      <a:lnTo>
                        <a:pt x="567" y="0"/>
                      </a:lnTo>
                      <a:lnTo>
                        <a:pt x="575" y="61"/>
                      </a:lnTo>
                      <a:lnTo>
                        <a:pt x="598" y="106"/>
                      </a:lnTo>
                      <a:lnTo>
                        <a:pt x="664" y="151"/>
                      </a:lnTo>
                      <a:lnTo>
                        <a:pt x="718" y="159"/>
                      </a:lnTo>
                      <a:lnTo>
                        <a:pt x="725" y="109"/>
                      </a:lnTo>
                      <a:lnTo>
                        <a:pt x="767" y="109"/>
                      </a:lnTo>
                      <a:lnTo>
                        <a:pt x="817" y="140"/>
                      </a:lnTo>
                      <a:lnTo>
                        <a:pt x="872" y="156"/>
                      </a:lnTo>
                      <a:lnTo>
                        <a:pt x="918" y="137"/>
                      </a:lnTo>
                      <a:lnTo>
                        <a:pt x="961" y="215"/>
                      </a:lnTo>
                    </a:path>
                  </a:pathLst>
                </a:custGeom>
                <a:solidFill>
                  <a:srgbClr val="DEDECC"/>
                </a:solidFill>
                <a:ln w="38100" cap="rnd" cmpd="sng">
                  <a:solidFill>
                    <a:srgbClr val="DEDE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2000"/>
                </a:p>
              </p:txBody>
            </p:sp>
            <p:grpSp>
              <p:nvGrpSpPr>
                <p:cNvPr id="65" name="Group 133">
                  <a:extLst>
                    <a:ext uri="{FF2B5EF4-FFF2-40B4-BE49-F238E27FC236}">
                      <a16:creationId xmlns:a16="http://schemas.microsoft.com/office/drawing/2014/main" id="{79561F4C-55D0-47B4-BFBA-BBC4AE2830C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595" y="617"/>
                  <a:ext cx="569" cy="620"/>
                  <a:chOff x="2595" y="617"/>
                  <a:chExt cx="569" cy="620"/>
                </a:xfrm>
              </p:grpSpPr>
              <p:grpSp>
                <p:nvGrpSpPr>
                  <p:cNvPr id="68" name="Group 134">
                    <a:extLst>
                      <a:ext uri="{FF2B5EF4-FFF2-40B4-BE49-F238E27FC236}">
                        <a16:creationId xmlns:a16="http://schemas.microsoft.com/office/drawing/2014/main" id="{48172315-F823-42FF-91A1-994E847A5D7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820" y="1004"/>
                    <a:ext cx="179" cy="233"/>
                    <a:chOff x="2820" y="1004"/>
                    <a:chExt cx="179" cy="233"/>
                  </a:xfrm>
                </p:grpSpPr>
                <p:sp>
                  <p:nvSpPr>
                    <p:cNvPr id="70" name="Freeform 135">
                      <a:extLst>
                        <a:ext uri="{FF2B5EF4-FFF2-40B4-BE49-F238E27FC236}">
                          <a16:creationId xmlns:a16="http://schemas.microsoft.com/office/drawing/2014/main" id="{841F4B17-8C16-4576-99F6-1823C0EA35D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20" y="1089"/>
                      <a:ext cx="84" cy="132"/>
                    </a:xfrm>
                    <a:custGeom>
                      <a:avLst/>
                      <a:gdLst>
                        <a:gd name="T0" fmla="*/ 19 w 84"/>
                        <a:gd name="T1" fmla="*/ 40 h 132"/>
                        <a:gd name="T2" fmla="*/ 26 w 84"/>
                        <a:gd name="T3" fmla="*/ 26 h 132"/>
                        <a:gd name="T4" fmla="*/ 40 w 84"/>
                        <a:gd name="T5" fmla="*/ 26 h 132"/>
                        <a:gd name="T6" fmla="*/ 62 w 84"/>
                        <a:gd name="T7" fmla="*/ 0 h 132"/>
                        <a:gd name="T8" fmla="*/ 68 w 84"/>
                        <a:gd name="T9" fmla="*/ 17 h 132"/>
                        <a:gd name="T10" fmla="*/ 79 w 84"/>
                        <a:gd name="T11" fmla="*/ 17 h 132"/>
                        <a:gd name="T12" fmla="*/ 83 w 84"/>
                        <a:gd name="T13" fmla="*/ 26 h 132"/>
                        <a:gd name="T14" fmla="*/ 77 w 84"/>
                        <a:gd name="T15" fmla="*/ 40 h 132"/>
                        <a:gd name="T16" fmla="*/ 68 w 84"/>
                        <a:gd name="T17" fmla="*/ 46 h 132"/>
                        <a:gd name="T18" fmla="*/ 68 w 84"/>
                        <a:gd name="T19" fmla="*/ 57 h 132"/>
                        <a:gd name="T20" fmla="*/ 66 w 84"/>
                        <a:gd name="T21" fmla="*/ 63 h 132"/>
                        <a:gd name="T22" fmla="*/ 64 w 84"/>
                        <a:gd name="T23" fmla="*/ 71 h 132"/>
                        <a:gd name="T24" fmla="*/ 68 w 84"/>
                        <a:gd name="T25" fmla="*/ 83 h 132"/>
                        <a:gd name="T26" fmla="*/ 62 w 84"/>
                        <a:gd name="T27" fmla="*/ 94 h 132"/>
                        <a:gd name="T28" fmla="*/ 55 w 84"/>
                        <a:gd name="T29" fmla="*/ 100 h 132"/>
                        <a:gd name="T30" fmla="*/ 49 w 84"/>
                        <a:gd name="T31" fmla="*/ 100 h 132"/>
                        <a:gd name="T32" fmla="*/ 47 w 84"/>
                        <a:gd name="T33" fmla="*/ 103 h 132"/>
                        <a:gd name="T34" fmla="*/ 45 w 84"/>
                        <a:gd name="T35" fmla="*/ 111 h 132"/>
                        <a:gd name="T36" fmla="*/ 34 w 84"/>
                        <a:gd name="T37" fmla="*/ 114 h 132"/>
                        <a:gd name="T38" fmla="*/ 32 w 84"/>
                        <a:gd name="T39" fmla="*/ 111 h 132"/>
                        <a:gd name="T40" fmla="*/ 23 w 84"/>
                        <a:gd name="T41" fmla="*/ 120 h 132"/>
                        <a:gd name="T42" fmla="*/ 21 w 84"/>
                        <a:gd name="T43" fmla="*/ 122 h 132"/>
                        <a:gd name="T44" fmla="*/ 11 w 84"/>
                        <a:gd name="T45" fmla="*/ 131 h 132"/>
                        <a:gd name="T46" fmla="*/ 6 w 84"/>
                        <a:gd name="T47" fmla="*/ 131 h 132"/>
                        <a:gd name="T48" fmla="*/ 4 w 84"/>
                        <a:gd name="T49" fmla="*/ 125 h 132"/>
                        <a:gd name="T50" fmla="*/ 2 w 84"/>
                        <a:gd name="T51" fmla="*/ 111 h 132"/>
                        <a:gd name="T52" fmla="*/ 0 w 84"/>
                        <a:gd name="T53" fmla="*/ 108 h 132"/>
                        <a:gd name="T54" fmla="*/ 0 w 84"/>
                        <a:gd name="T55" fmla="*/ 97 h 132"/>
                        <a:gd name="T56" fmla="*/ 6 w 84"/>
                        <a:gd name="T57" fmla="*/ 91 h 132"/>
                        <a:gd name="T58" fmla="*/ 13 w 84"/>
                        <a:gd name="T59" fmla="*/ 85 h 132"/>
                        <a:gd name="T60" fmla="*/ 17 w 84"/>
                        <a:gd name="T61" fmla="*/ 74 h 132"/>
                        <a:gd name="T62" fmla="*/ 23 w 84"/>
                        <a:gd name="T63" fmla="*/ 74 h 132"/>
                        <a:gd name="T64" fmla="*/ 28 w 84"/>
                        <a:gd name="T65" fmla="*/ 77 h 132"/>
                        <a:gd name="T66" fmla="*/ 34 w 84"/>
                        <a:gd name="T67" fmla="*/ 74 h 132"/>
                        <a:gd name="T68" fmla="*/ 28 w 84"/>
                        <a:gd name="T69" fmla="*/ 71 h 132"/>
                        <a:gd name="T70" fmla="*/ 19 w 84"/>
                        <a:gd name="T71" fmla="*/ 40 h 132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0" t="0" r="r" b="b"/>
                      <a:pathLst>
                        <a:path w="84" h="132">
                          <a:moveTo>
                            <a:pt x="19" y="40"/>
                          </a:moveTo>
                          <a:lnTo>
                            <a:pt x="26" y="26"/>
                          </a:lnTo>
                          <a:lnTo>
                            <a:pt x="40" y="26"/>
                          </a:lnTo>
                          <a:lnTo>
                            <a:pt x="62" y="0"/>
                          </a:lnTo>
                          <a:lnTo>
                            <a:pt x="68" y="17"/>
                          </a:lnTo>
                          <a:lnTo>
                            <a:pt x="79" y="17"/>
                          </a:lnTo>
                          <a:lnTo>
                            <a:pt x="83" y="26"/>
                          </a:lnTo>
                          <a:lnTo>
                            <a:pt x="77" y="40"/>
                          </a:lnTo>
                          <a:lnTo>
                            <a:pt x="68" y="46"/>
                          </a:lnTo>
                          <a:lnTo>
                            <a:pt x="68" y="57"/>
                          </a:lnTo>
                          <a:lnTo>
                            <a:pt x="66" y="63"/>
                          </a:lnTo>
                          <a:lnTo>
                            <a:pt x="64" y="71"/>
                          </a:lnTo>
                          <a:lnTo>
                            <a:pt x="68" y="83"/>
                          </a:lnTo>
                          <a:lnTo>
                            <a:pt x="62" y="94"/>
                          </a:lnTo>
                          <a:lnTo>
                            <a:pt x="55" y="100"/>
                          </a:lnTo>
                          <a:lnTo>
                            <a:pt x="49" y="100"/>
                          </a:lnTo>
                          <a:lnTo>
                            <a:pt x="47" y="103"/>
                          </a:lnTo>
                          <a:lnTo>
                            <a:pt x="45" y="111"/>
                          </a:lnTo>
                          <a:lnTo>
                            <a:pt x="34" y="114"/>
                          </a:lnTo>
                          <a:lnTo>
                            <a:pt x="32" y="111"/>
                          </a:lnTo>
                          <a:lnTo>
                            <a:pt x="23" y="120"/>
                          </a:lnTo>
                          <a:lnTo>
                            <a:pt x="21" y="122"/>
                          </a:lnTo>
                          <a:lnTo>
                            <a:pt x="11" y="131"/>
                          </a:lnTo>
                          <a:lnTo>
                            <a:pt x="6" y="131"/>
                          </a:lnTo>
                          <a:lnTo>
                            <a:pt x="4" y="125"/>
                          </a:lnTo>
                          <a:lnTo>
                            <a:pt x="2" y="111"/>
                          </a:lnTo>
                          <a:lnTo>
                            <a:pt x="0" y="108"/>
                          </a:lnTo>
                          <a:lnTo>
                            <a:pt x="0" y="97"/>
                          </a:lnTo>
                          <a:lnTo>
                            <a:pt x="6" y="91"/>
                          </a:lnTo>
                          <a:lnTo>
                            <a:pt x="13" y="85"/>
                          </a:lnTo>
                          <a:lnTo>
                            <a:pt x="17" y="74"/>
                          </a:lnTo>
                          <a:lnTo>
                            <a:pt x="23" y="74"/>
                          </a:lnTo>
                          <a:lnTo>
                            <a:pt x="28" y="77"/>
                          </a:lnTo>
                          <a:lnTo>
                            <a:pt x="34" y="74"/>
                          </a:lnTo>
                          <a:lnTo>
                            <a:pt x="28" y="71"/>
                          </a:lnTo>
                          <a:lnTo>
                            <a:pt x="19" y="40"/>
                          </a:lnTo>
                        </a:path>
                      </a:pathLst>
                    </a:custGeom>
                    <a:solidFill>
                      <a:srgbClr val="DEDECC"/>
                    </a:solidFill>
                    <a:ln w="38100" cap="rnd" cmpd="sng">
                      <a:solidFill>
                        <a:srgbClr val="DED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FR" sz="2000"/>
                    </a:p>
                  </p:txBody>
                </p:sp>
                <p:sp>
                  <p:nvSpPr>
                    <p:cNvPr id="71" name="Freeform 136">
                      <a:extLst>
                        <a:ext uri="{FF2B5EF4-FFF2-40B4-BE49-F238E27FC236}">
                          <a16:creationId xmlns:a16="http://schemas.microsoft.com/office/drawing/2014/main" id="{7495BC59-9A5E-46A5-8F48-A8234B98C3A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97" y="1004"/>
                      <a:ext cx="102" cy="233"/>
                    </a:xfrm>
                    <a:custGeom>
                      <a:avLst/>
                      <a:gdLst>
                        <a:gd name="T0" fmla="*/ 39 w 102"/>
                        <a:gd name="T1" fmla="*/ 25 h 233"/>
                        <a:gd name="T2" fmla="*/ 62 w 102"/>
                        <a:gd name="T3" fmla="*/ 22 h 233"/>
                        <a:gd name="T4" fmla="*/ 71 w 102"/>
                        <a:gd name="T5" fmla="*/ 14 h 233"/>
                        <a:gd name="T6" fmla="*/ 82 w 102"/>
                        <a:gd name="T7" fmla="*/ 6 h 233"/>
                        <a:gd name="T8" fmla="*/ 101 w 102"/>
                        <a:gd name="T9" fmla="*/ 3 h 233"/>
                        <a:gd name="T10" fmla="*/ 95 w 102"/>
                        <a:gd name="T11" fmla="*/ 22 h 233"/>
                        <a:gd name="T12" fmla="*/ 86 w 102"/>
                        <a:gd name="T13" fmla="*/ 28 h 233"/>
                        <a:gd name="T14" fmla="*/ 73 w 102"/>
                        <a:gd name="T15" fmla="*/ 45 h 233"/>
                        <a:gd name="T16" fmla="*/ 88 w 102"/>
                        <a:gd name="T17" fmla="*/ 45 h 233"/>
                        <a:gd name="T18" fmla="*/ 101 w 102"/>
                        <a:gd name="T19" fmla="*/ 45 h 233"/>
                        <a:gd name="T20" fmla="*/ 92 w 102"/>
                        <a:gd name="T21" fmla="*/ 64 h 233"/>
                        <a:gd name="T22" fmla="*/ 77 w 102"/>
                        <a:gd name="T23" fmla="*/ 73 h 233"/>
                        <a:gd name="T24" fmla="*/ 75 w 102"/>
                        <a:gd name="T25" fmla="*/ 87 h 233"/>
                        <a:gd name="T26" fmla="*/ 88 w 102"/>
                        <a:gd name="T27" fmla="*/ 106 h 233"/>
                        <a:gd name="T28" fmla="*/ 95 w 102"/>
                        <a:gd name="T29" fmla="*/ 126 h 233"/>
                        <a:gd name="T30" fmla="*/ 101 w 102"/>
                        <a:gd name="T31" fmla="*/ 151 h 233"/>
                        <a:gd name="T32" fmla="*/ 97 w 102"/>
                        <a:gd name="T33" fmla="*/ 182 h 233"/>
                        <a:gd name="T34" fmla="*/ 86 w 102"/>
                        <a:gd name="T35" fmla="*/ 196 h 233"/>
                        <a:gd name="T36" fmla="*/ 95 w 102"/>
                        <a:gd name="T37" fmla="*/ 218 h 233"/>
                        <a:gd name="T38" fmla="*/ 71 w 102"/>
                        <a:gd name="T39" fmla="*/ 218 h 233"/>
                        <a:gd name="T40" fmla="*/ 58 w 102"/>
                        <a:gd name="T41" fmla="*/ 215 h 233"/>
                        <a:gd name="T42" fmla="*/ 39 w 102"/>
                        <a:gd name="T43" fmla="*/ 224 h 233"/>
                        <a:gd name="T44" fmla="*/ 28 w 102"/>
                        <a:gd name="T45" fmla="*/ 226 h 233"/>
                        <a:gd name="T46" fmla="*/ 15 w 102"/>
                        <a:gd name="T47" fmla="*/ 229 h 233"/>
                        <a:gd name="T48" fmla="*/ 4 w 102"/>
                        <a:gd name="T49" fmla="*/ 221 h 233"/>
                        <a:gd name="T50" fmla="*/ 0 w 102"/>
                        <a:gd name="T51" fmla="*/ 207 h 233"/>
                        <a:gd name="T52" fmla="*/ 11 w 102"/>
                        <a:gd name="T53" fmla="*/ 193 h 233"/>
                        <a:gd name="T54" fmla="*/ 26 w 102"/>
                        <a:gd name="T55" fmla="*/ 190 h 233"/>
                        <a:gd name="T56" fmla="*/ 17 w 102"/>
                        <a:gd name="T57" fmla="*/ 182 h 233"/>
                        <a:gd name="T58" fmla="*/ 17 w 102"/>
                        <a:gd name="T59" fmla="*/ 168 h 233"/>
                        <a:gd name="T60" fmla="*/ 30 w 102"/>
                        <a:gd name="T61" fmla="*/ 159 h 233"/>
                        <a:gd name="T62" fmla="*/ 41 w 102"/>
                        <a:gd name="T63" fmla="*/ 157 h 233"/>
                        <a:gd name="T64" fmla="*/ 47 w 102"/>
                        <a:gd name="T65" fmla="*/ 131 h 233"/>
                        <a:gd name="T66" fmla="*/ 54 w 102"/>
                        <a:gd name="T67" fmla="*/ 106 h 233"/>
                        <a:gd name="T68" fmla="*/ 43 w 102"/>
                        <a:gd name="T69" fmla="*/ 89 h 233"/>
                        <a:gd name="T70" fmla="*/ 21 w 102"/>
                        <a:gd name="T71" fmla="*/ 84 h 233"/>
                        <a:gd name="T72" fmla="*/ 32 w 102"/>
                        <a:gd name="T73" fmla="*/ 34 h 233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102" h="233">
                          <a:moveTo>
                            <a:pt x="32" y="34"/>
                          </a:moveTo>
                          <a:lnTo>
                            <a:pt x="39" y="25"/>
                          </a:lnTo>
                          <a:lnTo>
                            <a:pt x="58" y="28"/>
                          </a:lnTo>
                          <a:lnTo>
                            <a:pt x="62" y="22"/>
                          </a:lnTo>
                          <a:lnTo>
                            <a:pt x="67" y="14"/>
                          </a:lnTo>
                          <a:lnTo>
                            <a:pt x="71" y="14"/>
                          </a:lnTo>
                          <a:lnTo>
                            <a:pt x="75" y="11"/>
                          </a:lnTo>
                          <a:lnTo>
                            <a:pt x="82" y="6"/>
                          </a:lnTo>
                          <a:lnTo>
                            <a:pt x="90" y="0"/>
                          </a:lnTo>
                          <a:lnTo>
                            <a:pt x="101" y="3"/>
                          </a:lnTo>
                          <a:lnTo>
                            <a:pt x="99" y="14"/>
                          </a:lnTo>
                          <a:lnTo>
                            <a:pt x="95" y="22"/>
                          </a:lnTo>
                          <a:lnTo>
                            <a:pt x="90" y="25"/>
                          </a:lnTo>
                          <a:lnTo>
                            <a:pt x="86" y="28"/>
                          </a:lnTo>
                          <a:lnTo>
                            <a:pt x="73" y="34"/>
                          </a:lnTo>
                          <a:lnTo>
                            <a:pt x="73" y="45"/>
                          </a:lnTo>
                          <a:lnTo>
                            <a:pt x="75" y="50"/>
                          </a:lnTo>
                          <a:lnTo>
                            <a:pt x="88" y="45"/>
                          </a:lnTo>
                          <a:lnTo>
                            <a:pt x="99" y="39"/>
                          </a:lnTo>
                          <a:lnTo>
                            <a:pt x="101" y="45"/>
                          </a:lnTo>
                          <a:lnTo>
                            <a:pt x="101" y="61"/>
                          </a:lnTo>
                          <a:lnTo>
                            <a:pt x="92" y="64"/>
                          </a:lnTo>
                          <a:lnTo>
                            <a:pt x="84" y="64"/>
                          </a:lnTo>
                          <a:lnTo>
                            <a:pt x="77" y="73"/>
                          </a:lnTo>
                          <a:lnTo>
                            <a:pt x="75" y="78"/>
                          </a:lnTo>
                          <a:lnTo>
                            <a:pt x="75" y="87"/>
                          </a:lnTo>
                          <a:lnTo>
                            <a:pt x="82" y="98"/>
                          </a:lnTo>
                          <a:lnTo>
                            <a:pt x="88" y="106"/>
                          </a:lnTo>
                          <a:lnTo>
                            <a:pt x="92" y="115"/>
                          </a:lnTo>
                          <a:lnTo>
                            <a:pt x="95" y="126"/>
                          </a:lnTo>
                          <a:lnTo>
                            <a:pt x="97" y="137"/>
                          </a:lnTo>
                          <a:lnTo>
                            <a:pt x="101" y="151"/>
                          </a:lnTo>
                          <a:lnTo>
                            <a:pt x="101" y="171"/>
                          </a:lnTo>
                          <a:lnTo>
                            <a:pt x="97" y="182"/>
                          </a:lnTo>
                          <a:lnTo>
                            <a:pt x="88" y="190"/>
                          </a:lnTo>
                          <a:lnTo>
                            <a:pt x="86" y="196"/>
                          </a:lnTo>
                          <a:lnTo>
                            <a:pt x="90" y="207"/>
                          </a:lnTo>
                          <a:lnTo>
                            <a:pt x="95" y="218"/>
                          </a:lnTo>
                          <a:lnTo>
                            <a:pt x="82" y="218"/>
                          </a:lnTo>
                          <a:lnTo>
                            <a:pt x="71" y="218"/>
                          </a:lnTo>
                          <a:lnTo>
                            <a:pt x="67" y="215"/>
                          </a:lnTo>
                          <a:lnTo>
                            <a:pt x="58" y="215"/>
                          </a:lnTo>
                          <a:lnTo>
                            <a:pt x="47" y="218"/>
                          </a:lnTo>
                          <a:lnTo>
                            <a:pt x="39" y="224"/>
                          </a:lnTo>
                          <a:lnTo>
                            <a:pt x="32" y="224"/>
                          </a:lnTo>
                          <a:lnTo>
                            <a:pt x="28" y="226"/>
                          </a:lnTo>
                          <a:lnTo>
                            <a:pt x="17" y="232"/>
                          </a:lnTo>
                          <a:lnTo>
                            <a:pt x="15" y="229"/>
                          </a:lnTo>
                          <a:lnTo>
                            <a:pt x="11" y="224"/>
                          </a:lnTo>
                          <a:lnTo>
                            <a:pt x="4" y="221"/>
                          </a:lnTo>
                          <a:lnTo>
                            <a:pt x="0" y="218"/>
                          </a:lnTo>
                          <a:lnTo>
                            <a:pt x="0" y="207"/>
                          </a:lnTo>
                          <a:lnTo>
                            <a:pt x="4" y="193"/>
                          </a:lnTo>
                          <a:lnTo>
                            <a:pt x="11" y="193"/>
                          </a:lnTo>
                          <a:lnTo>
                            <a:pt x="17" y="190"/>
                          </a:lnTo>
                          <a:lnTo>
                            <a:pt x="26" y="190"/>
                          </a:lnTo>
                          <a:lnTo>
                            <a:pt x="26" y="187"/>
                          </a:lnTo>
                          <a:lnTo>
                            <a:pt x="17" y="182"/>
                          </a:lnTo>
                          <a:lnTo>
                            <a:pt x="17" y="173"/>
                          </a:lnTo>
                          <a:lnTo>
                            <a:pt x="17" y="168"/>
                          </a:lnTo>
                          <a:lnTo>
                            <a:pt x="26" y="162"/>
                          </a:lnTo>
                          <a:lnTo>
                            <a:pt x="30" y="159"/>
                          </a:lnTo>
                          <a:lnTo>
                            <a:pt x="34" y="157"/>
                          </a:lnTo>
                          <a:lnTo>
                            <a:pt x="41" y="157"/>
                          </a:lnTo>
                          <a:lnTo>
                            <a:pt x="45" y="154"/>
                          </a:lnTo>
                          <a:lnTo>
                            <a:pt x="47" y="131"/>
                          </a:lnTo>
                          <a:lnTo>
                            <a:pt x="54" y="115"/>
                          </a:lnTo>
                          <a:lnTo>
                            <a:pt x="54" y="106"/>
                          </a:lnTo>
                          <a:lnTo>
                            <a:pt x="39" y="103"/>
                          </a:lnTo>
                          <a:lnTo>
                            <a:pt x="43" y="89"/>
                          </a:lnTo>
                          <a:lnTo>
                            <a:pt x="32" y="81"/>
                          </a:lnTo>
                          <a:lnTo>
                            <a:pt x="21" y="84"/>
                          </a:lnTo>
                          <a:lnTo>
                            <a:pt x="34" y="64"/>
                          </a:lnTo>
                          <a:lnTo>
                            <a:pt x="32" y="34"/>
                          </a:lnTo>
                        </a:path>
                      </a:pathLst>
                    </a:custGeom>
                    <a:solidFill>
                      <a:srgbClr val="DEDECC"/>
                    </a:solidFill>
                    <a:ln w="38100" cap="rnd" cmpd="sng">
                      <a:solidFill>
                        <a:srgbClr val="DEDE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FR" sz="2000"/>
                    </a:p>
                  </p:txBody>
                </p:sp>
              </p:grpSp>
              <p:sp>
                <p:nvSpPr>
                  <p:cNvPr id="69" name="Freeform 137">
                    <a:extLst>
                      <a:ext uri="{FF2B5EF4-FFF2-40B4-BE49-F238E27FC236}">
                        <a16:creationId xmlns:a16="http://schemas.microsoft.com/office/drawing/2014/main" id="{5B0D3718-6461-49F7-8B6E-92BBA45AADA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595" y="617"/>
                    <a:ext cx="569" cy="390"/>
                  </a:xfrm>
                  <a:custGeom>
                    <a:avLst/>
                    <a:gdLst>
                      <a:gd name="T0" fmla="*/ 36 w 569"/>
                      <a:gd name="T1" fmla="*/ 381 h 390"/>
                      <a:gd name="T2" fmla="*/ 57 w 569"/>
                      <a:gd name="T3" fmla="*/ 353 h 390"/>
                      <a:gd name="T4" fmla="*/ 69 w 569"/>
                      <a:gd name="T5" fmla="*/ 344 h 390"/>
                      <a:gd name="T6" fmla="*/ 88 w 569"/>
                      <a:gd name="T7" fmla="*/ 336 h 390"/>
                      <a:gd name="T8" fmla="*/ 103 w 569"/>
                      <a:gd name="T9" fmla="*/ 336 h 390"/>
                      <a:gd name="T10" fmla="*/ 116 w 569"/>
                      <a:gd name="T11" fmla="*/ 325 h 390"/>
                      <a:gd name="T12" fmla="*/ 130 w 569"/>
                      <a:gd name="T13" fmla="*/ 308 h 390"/>
                      <a:gd name="T14" fmla="*/ 145 w 569"/>
                      <a:gd name="T15" fmla="*/ 299 h 390"/>
                      <a:gd name="T16" fmla="*/ 160 w 569"/>
                      <a:gd name="T17" fmla="*/ 291 h 390"/>
                      <a:gd name="T18" fmla="*/ 177 w 569"/>
                      <a:gd name="T19" fmla="*/ 280 h 390"/>
                      <a:gd name="T20" fmla="*/ 198 w 569"/>
                      <a:gd name="T21" fmla="*/ 274 h 390"/>
                      <a:gd name="T22" fmla="*/ 231 w 569"/>
                      <a:gd name="T23" fmla="*/ 280 h 390"/>
                      <a:gd name="T24" fmla="*/ 259 w 569"/>
                      <a:gd name="T25" fmla="*/ 269 h 390"/>
                      <a:gd name="T26" fmla="*/ 273 w 569"/>
                      <a:gd name="T27" fmla="*/ 241 h 390"/>
                      <a:gd name="T28" fmla="*/ 292 w 569"/>
                      <a:gd name="T29" fmla="*/ 218 h 390"/>
                      <a:gd name="T30" fmla="*/ 305 w 569"/>
                      <a:gd name="T31" fmla="*/ 199 h 390"/>
                      <a:gd name="T32" fmla="*/ 316 w 569"/>
                      <a:gd name="T33" fmla="*/ 182 h 390"/>
                      <a:gd name="T34" fmla="*/ 341 w 569"/>
                      <a:gd name="T35" fmla="*/ 165 h 390"/>
                      <a:gd name="T36" fmla="*/ 337 w 569"/>
                      <a:gd name="T37" fmla="*/ 188 h 390"/>
                      <a:gd name="T38" fmla="*/ 356 w 569"/>
                      <a:gd name="T39" fmla="*/ 199 h 390"/>
                      <a:gd name="T40" fmla="*/ 372 w 569"/>
                      <a:gd name="T41" fmla="*/ 190 h 390"/>
                      <a:gd name="T42" fmla="*/ 379 w 569"/>
                      <a:gd name="T43" fmla="*/ 174 h 390"/>
                      <a:gd name="T44" fmla="*/ 385 w 569"/>
                      <a:gd name="T45" fmla="*/ 157 h 390"/>
                      <a:gd name="T46" fmla="*/ 395 w 569"/>
                      <a:gd name="T47" fmla="*/ 140 h 390"/>
                      <a:gd name="T48" fmla="*/ 427 w 569"/>
                      <a:gd name="T49" fmla="*/ 140 h 390"/>
                      <a:gd name="T50" fmla="*/ 459 w 569"/>
                      <a:gd name="T51" fmla="*/ 112 h 390"/>
                      <a:gd name="T52" fmla="*/ 490 w 569"/>
                      <a:gd name="T53" fmla="*/ 92 h 390"/>
                      <a:gd name="T54" fmla="*/ 524 w 569"/>
                      <a:gd name="T55" fmla="*/ 45 h 390"/>
                      <a:gd name="T56" fmla="*/ 553 w 569"/>
                      <a:gd name="T57" fmla="*/ 22 h 390"/>
                      <a:gd name="T58" fmla="*/ 543 w 569"/>
                      <a:gd name="T59" fmla="*/ 0 h 390"/>
                      <a:gd name="T60" fmla="*/ 492 w 569"/>
                      <a:gd name="T61" fmla="*/ 14 h 390"/>
                      <a:gd name="T62" fmla="*/ 459 w 569"/>
                      <a:gd name="T63" fmla="*/ 28 h 390"/>
                      <a:gd name="T64" fmla="*/ 423 w 569"/>
                      <a:gd name="T65" fmla="*/ 36 h 390"/>
                      <a:gd name="T66" fmla="*/ 379 w 569"/>
                      <a:gd name="T67" fmla="*/ 59 h 390"/>
                      <a:gd name="T68" fmla="*/ 341 w 569"/>
                      <a:gd name="T69" fmla="*/ 73 h 390"/>
                      <a:gd name="T70" fmla="*/ 301 w 569"/>
                      <a:gd name="T71" fmla="*/ 92 h 390"/>
                      <a:gd name="T72" fmla="*/ 273 w 569"/>
                      <a:gd name="T73" fmla="*/ 120 h 390"/>
                      <a:gd name="T74" fmla="*/ 250 w 569"/>
                      <a:gd name="T75" fmla="*/ 140 h 390"/>
                      <a:gd name="T76" fmla="*/ 204 w 569"/>
                      <a:gd name="T77" fmla="*/ 174 h 390"/>
                      <a:gd name="T78" fmla="*/ 158 w 569"/>
                      <a:gd name="T79" fmla="*/ 215 h 390"/>
                      <a:gd name="T80" fmla="*/ 118 w 569"/>
                      <a:gd name="T81" fmla="*/ 246 h 390"/>
                      <a:gd name="T82" fmla="*/ 86 w 569"/>
                      <a:gd name="T83" fmla="*/ 288 h 390"/>
                      <a:gd name="T84" fmla="*/ 53 w 569"/>
                      <a:gd name="T85" fmla="*/ 316 h 390"/>
                      <a:gd name="T86" fmla="*/ 0 w 569"/>
                      <a:gd name="T87" fmla="*/ 389 h 390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569" h="390">
                        <a:moveTo>
                          <a:pt x="0" y="389"/>
                        </a:moveTo>
                        <a:lnTo>
                          <a:pt x="36" y="381"/>
                        </a:lnTo>
                        <a:lnTo>
                          <a:pt x="48" y="364"/>
                        </a:lnTo>
                        <a:lnTo>
                          <a:pt x="57" y="353"/>
                        </a:lnTo>
                        <a:lnTo>
                          <a:pt x="61" y="344"/>
                        </a:lnTo>
                        <a:lnTo>
                          <a:pt x="69" y="344"/>
                        </a:lnTo>
                        <a:lnTo>
                          <a:pt x="78" y="336"/>
                        </a:lnTo>
                        <a:lnTo>
                          <a:pt x="88" y="336"/>
                        </a:lnTo>
                        <a:lnTo>
                          <a:pt x="95" y="336"/>
                        </a:lnTo>
                        <a:lnTo>
                          <a:pt x="103" y="336"/>
                        </a:lnTo>
                        <a:lnTo>
                          <a:pt x="107" y="336"/>
                        </a:lnTo>
                        <a:lnTo>
                          <a:pt x="116" y="325"/>
                        </a:lnTo>
                        <a:lnTo>
                          <a:pt x="120" y="316"/>
                        </a:lnTo>
                        <a:lnTo>
                          <a:pt x="130" y="308"/>
                        </a:lnTo>
                        <a:lnTo>
                          <a:pt x="139" y="305"/>
                        </a:lnTo>
                        <a:lnTo>
                          <a:pt x="145" y="299"/>
                        </a:lnTo>
                        <a:lnTo>
                          <a:pt x="154" y="297"/>
                        </a:lnTo>
                        <a:lnTo>
                          <a:pt x="160" y="291"/>
                        </a:lnTo>
                        <a:lnTo>
                          <a:pt x="168" y="285"/>
                        </a:lnTo>
                        <a:lnTo>
                          <a:pt x="177" y="280"/>
                        </a:lnTo>
                        <a:lnTo>
                          <a:pt x="187" y="271"/>
                        </a:lnTo>
                        <a:lnTo>
                          <a:pt x="198" y="274"/>
                        </a:lnTo>
                        <a:lnTo>
                          <a:pt x="215" y="280"/>
                        </a:lnTo>
                        <a:lnTo>
                          <a:pt x="231" y="280"/>
                        </a:lnTo>
                        <a:lnTo>
                          <a:pt x="250" y="271"/>
                        </a:lnTo>
                        <a:lnTo>
                          <a:pt x="259" y="269"/>
                        </a:lnTo>
                        <a:lnTo>
                          <a:pt x="265" y="252"/>
                        </a:lnTo>
                        <a:lnTo>
                          <a:pt x="273" y="241"/>
                        </a:lnTo>
                        <a:lnTo>
                          <a:pt x="288" y="227"/>
                        </a:lnTo>
                        <a:lnTo>
                          <a:pt x="292" y="218"/>
                        </a:lnTo>
                        <a:lnTo>
                          <a:pt x="292" y="207"/>
                        </a:lnTo>
                        <a:lnTo>
                          <a:pt x="305" y="199"/>
                        </a:lnTo>
                        <a:lnTo>
                          <a:pt x="311" y="190"/>
                        </a:lnTo>
                        <a:lnTo>
                          <a:pt x="316" y="182"/>
                        </a:lnTo>
                        <a:lnTo>
                          <a:pt x="320" y="182"/>
                        </a:lnTo>
                        <a:lnTo>
                          <a:pt x="341" y="165"/>
                        </a:lnTo>
                        <a:lnTo>
                          <a:pt x="341" y="182"/>
                        </a:lnTo>
                        <a:lnTo>
                          <a:pt x="337" y="188"/>
                        </a:lnTo>
                        <a:lnTo>
                          <a:pt x="341" y="196"/>
                        </a:lnTo>
                        <a:lnTo>
                          <a:pt x="356" y="199"/>
                        </a:lnTo>
                        <a:lnTo>
                          <a:pt x="364" y="199"/>
                        </a:lnTo>
                        <a:lnTo>
                          <a:pt x="372" y="190"/>
                        </a:lnTo>
                        <a:lnTo>
                          <a:pt x="379" y="182"/>
                        </a:lnTo>
                        <a:lnTo>
                          <a:pt x="379" y="174"/>
                        </a:lnTo>
                        <a:lnTo>
                          <a:pt x="385" y="165"/>
                        </a:lnTo>
                        <a:lnTo>
                          <a:pt x="385" y="157"/>
                        </a:lnTo>
                        <a:lnTo>
                          <a:pt x="391" y="146"/>
                        </a:lnTo>
                        <a:lnTo>
                          <a:pt x="395" y="140"/>
                        </a:lnTo>
                        <a:lnTo>
                          <a:pt x="406" y="140"/>
                        </a:lnTo>
                        <a:lnTo>
                          <a:pt x="427" y="140"/>
                        </a:lnTo>
                        <a:lnTo>
                          <a:pt x="444" y="129"/>
                        </a:lnTo>
                        <a:lnTo>
                          <a:pt x="459" y="112"/>
                        </a:lnTo>
                        <a:lnTo>
                          <a:pt x="475" y="106"/>
                        </a:lnTo>
                        <a:lnTo>
                          <a:pt x="490" y="92"/>
                        </a:lnTo>
                        <a:lnTo>
                          <a:pt x="501" y="70"/>
                        </a:lnTo>
                        <a:lnTo>
                          <a:pt x="524" y="45"/>
                        </a:lnTo>
                        <a:lnTo>
                          <a:pt x="539" y="34"/>
                        </a:lnTo>
                        <a:lnTo>
                          <a:pt x="553" y="22"/>
                        </a:lnTo>
                        <a:lnTo>
                          <a:pt x="568" y="8"/>
                        </a:lnTo>
                        <a:lnTo>
                          <a:pt x="543" y="0"/>
                        </a:lnTo>
                        <a:lnTo>
                          <a:pt x="518" y="0"/>
                        </a:lnTo>
                        <a:lnTo>
                          <a:pt x="492" y="14"/>
                        </a:lnTo>
                        <a:lnTo>
                          <a:pt x="480" y="22"/>
                        </a:lnTo>
                        <a:lnTo>
                          <a:pt x="459" y="28"/>
                        </a:lnTo>
                        <a:lnTo>
                          <a:pt x="435" y="31"/>
                        </a:lnTo>
                        <a:lnTo>
                          <a:pt x="423" y="36"/>
                        </a:lnTo>
                        <a:lnTo>
                          <a:pt x="395" y="50"/>
                        </a:lnTo>
                        <a:lnTo>
                          <a:pt x="379" y="59"/>
                        </a:lnTo>
                        <a:lnTo>
                          <a:pt x="362" y="67"/>
                        </a:lnTo>
                        <a:lnTo>
                          <a:pt x="341" y="73"/>
                        </a:lnTo>
                        <a:lnTo>
                          <a:pt x="320" y="81"/>
                        </a:lnTo>
                        <a:lnTo>
                          <a:pt x="301" y="92"/>
                        </a:lnTo>
                        <a:lnTo>
                          <a:pt x="286" y="106"/>
                        </a:lnTo>
                        <a:lnTo>
                          <a:pt x="273" y="120"/>
                        </a:lnTo>
                        <a:lnTo>
                          <a:pt x="261" y="132"/>
                        </a:lnTo>
                        <a:lnTo>
                          <a:pt x="250" y="140"/>
                        </a:lnTo>
                        <a:lnTo>
                          <a:pt x="227" y="157"/>
                        </a:lnTo>
                        <a:lnTo>
                          <a:pt x="204" y="174"/>
                        </a:lnTo>
                        <a:lnTo>
                          <a:pt x="177" y="190"/>
                        </a:lnTo>
                        <a:lnTo>
                          <a:pt x="158" y="215"/>
                        </a:lnTo>
                        <a:lnTo>
                          <a:pt x="137" y="235"/>
                        </a:lnTo>
                        <a:lnTo>
                          <a:pt x="118" y="246"/>
                        </a:lnTo>
                        <a:lnTo>
                          <a:pt x="99" y="271"/>
                        </a:lnTo>
                        <a:lnTo>
                          <a:pt x="86" y="288"/>
                        </a:lnTo>
                        <a:lnTo>
                          <a:pt x="69" y="305"/>
                        </a:lnTo>
                        <a:lnTo>
                          <a:pt x="53" y="316"/>
                        </a:lnTo>
                        <a:lnTo>
                          <a:pt x="36" y="327"/>
                        </a:lnTo>
                        <a:lnTo>
                          <a:pt x="0" y="389"/>
                        </a:lnTo>
                      </a:path>
                    </a:pathLst>
                  </a:custGeom>
                  <a:solidFill>
                    <a:srgbClr val="DEDECC"/>
                  </a:solidFill>
                  <a:ln w="38100" cap="rnd" cmpd="sng">
                    <a:solidFill>
                      <a:srgbClr val="DEDEC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 sz="2000"/>
                  </a:p>
                </p:txBody>
              </p:sp>
            </p:grpSp>
            <p:sp>
              <p:nvSpPr>
                <p:cNvPr id="66" name="Freeform 138">
                  <a:extLst>
                    <a:ext uri="{FF2B5EF4-FFF2-40B4-BE49-F238E27FC236}">
                      <a16:creationId xmlns:a16="http://schemas.microsoft.com/office/drawing/2014/main" id="{A1A0C8C3-E20E-46A2-A46E-1AE3B8D42E3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601" y="2815"/>
                  <a:ext cx="171" cy="378"/>
                </a:xfrm>
                <a:custGeom>
                  <a:avLst/>
                  <a:gdLst>
                    <a:gd name="T0" fmla="*/ 32 w 171"/>
                    <a:gd name="T1" fmla="*/ 117 h 378"/>
                    <a:gd name="T2" fmla="*/ 28 w 171"/>
                    <a:gd name="T3" fmla="*/ 193 h 378"/>
                    <a:gd name="T4" fmla="*/ 13 w 171"/>
                    <a:gd name="T5" fmla="*/ 240 h 378"/>
                    <a:gd name="T6" fmla="*/ 0 w 171"/>
                    <a:gd name="T7" fmla="*/ 285 h 378"/>
                    <a:gd name="T8" fmla="*/ 0 w 171"/>
                    <a:gd name="T9" fmla="*/ 318 h 378"/>
                    <a:gd name="T10" fmla="*/ 4 w 171"/>
                    <a:gd name="T11" fmla="*/ 346 h 378"/>
                    <a:gd name="T12" fmla="*/ 19 w 171"/>
                    <a:gd name="T13" fmla="*/ 371 h 378"/>
                    <a:gd name="T14" fmla="*/ 32 w 171"/>
                    <a:gd name="T15" fmla="*/ 374 h 378"/>
                    <a:gd name="T16" fmla="*/ 43 w 171"/>
                    <a:gd name="T17" fmla="*/ 374 h 378"/>
                    <a:gd name="T18" fmla="*/ 55 w 171"/>
                    <a:gd name="T19" fmla="*/ 377 h 378"/>
                    <a:gd name="T20" fmla="*/ 62 w 171"/>
                    <a:gd name="T21" fmla="*/ 357 h 378"/>
                    <a:gd name="T22" fmla="*/ 68 w 171"/>
                    <a:gd name="T23" fmla="*/ 307 h 378"/>
                    <a:gd name="T24" fmla="*/ 87 w 171"/>
                    <a:gd name="T25" fmla="*/ 274 h 378"/>
                    <a:gd name="T26" fmla="*/ 91 w 171"/>
                    <a:gd name="T27" fmla="*/ 223 h 378"/>
                    <a:gd name="T28" fmla="*/ 100 w 171"/>
                    <a:gd name="T29" fmla="*/ 204 h 378"/>
                    <a:gd name="T30" fmla="*/ 108 w 171"/>
                    <a:gd name="T31" fmla="*/ 190 h 378"/>
                    <a:gd name="T32" fmla="*/ 115 w 171"/>
                    <a:gd name="T33" fmla="*/ 154 h 378"/>
                    <a:gd name="T34" fmla="*/ 128 w 171"/>
                    <a:gd name="T35" fmla="*/ 131 h 378"/>
                    <a:gd name="T36" fmla="*/ 136 w 171"/>
                    <a:gd name="T37" fmla="*/ 114 h 378"/>
                    <a:gd name="T38" fmla="*/ 145 w 171"/>
                    <a:gd name="T39" fmla="*/ 101 h 378"/>
                    <a:gd name="T40" fmla="*/ 145 w 171"/>
                    <a:gd name="T41" fmla="*/ 92 h 378"/>
                    <a:gd name="T42" fmla="*/ 164 w 171"/>
                    <a:gd name="T43" fmla="*/ 73 h 378"/>
                    <a:gd name="T44" fmla="*/ 166 w 171"/>
                    <a:gd name="T45" fmla="*/ 42 h 378"/>
                    <a:gd name="T46" fmla="*/ 170 w 171"/>
                    <a:gd name="T47" fmla="*/ 22 h 378"/>
                    <a:gd name="T48" fmla="*/ 153 w 171"/>
                    <a:gd name="T49" fmla="*/ 14 h 378"/>
                    <a:gd name="T50" fmla="*/ 142 w 171"/>
                    <a:gd name="T51" fmla="*/ 0 h 378"/>
                    <a:gd name="T52" fmla="*/ 128 w 171"/>
                    <a:gd name="T53" fmla="*/ 14 h 378"/>
                    <a:gd name="T54" fmla="*/ 115 w 171"/>
                    <a:gd name="T55" fmla="*/ 47 h 378"/>
                    <a:gd name="T56" fmla="*/ 100 w 171"/>
                    <a:gd name="T57" fmla="*/ 70 h 378"/>
                    <a:gd name="T58" fmla="*/ 87 w 171"/>
                    <a:gd name="T59" fmla="*/ 89 h 378"/>
                    <a:gd name="T60" fmla="*/ 81 w 171"/>
                    <a:gd name="T61" fmla="*/ 89 h 378"/>
                    <a:gd name="T62" fmla="*/ 68 w 171"/>
                    <a:gd name="T63" fmla="*/ 101 h 378"/>
                    <a:gd name="T64" fmla="*/ 62 w 171"/>
                    <a:gd name="T65" fmla="*/ 112 h 378"/>
                    <a:gd name="T66" fmla="*/ 32 w 171"/>
                    <a:gd name="T67" fmla="*/ 117 h 37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71" h="378">
                      <a:moveTo>
                        <a:pt x="32" y="117"/>
                      </a:moveTo>
                      <a:lnTo>
                        <a:pt x="28" y="193"/>
                      </a:lnTo>
                      <a:lnTo>
                        <a:pt x="13" y="240"/>
                      </a:lnTo>
                      <a:lnTo>
                        <a:pt x="0" y="285"/>
                      </a:lnTo>
                      <a:lnTo>
                        <a:pt x="0" y="318"/>
                      </a:lnTo>
                      <a:lnTo>
                        <a:pt x="4" y="346"/>
                      </a:lnTo>
                      <a:lnTo>
                        <a:pt x="19" y="371"/>
                      </a:lnTo>
                      <a:lnTo>
                        <a:pt x="32" y="374"/>
                      </a:lnTo>
                      <a:lnTo>
                        <a:pt x="43" y="374"/>
                      </a:lnTo>
                      <a:lnTo>
                        <a:pt x="55" y="377"/>
                      </a:lnTo>
                      <a:lnTo>
                        <a:pt x="62" y="357"/>
                      </a:lnTo>
                      <a:lnTo>
                        <a:pt x="68" y="307"/>
                      </a:lnTo>
                      <a:lnTo>
                        <a:pt x="87" y="274"/>
                      </a:lnTo>
                      <a:lnTo>
                        <a:pt x="91" y="223"/>
                      </a:lnTo>
                      <a:lnTo>
                        <a:pt x="100" y="204"/>
                      </a:lnTo>
                      <a:lnTo>
                        <a:pt x="108" y="190"/>
                      </a:lnTo>
                      <a:lnTo>
                        <a:pt x="115" y="154"/>
                      </a:lnTo>
                      <a:lnTo>
                        <a:pt x="128" y="131"/>
                      </a:lnTo>
                      <a:lnTo>
                        <a:pt x="136" y="114"/>
                      </a:lnTo>
                      <a:lnTo>
                        <a:pt x="145" y="101"/>
                      </a:lnTo>
                      <a:lnTo>
                        <a:pt x="145" y="92"/>
                      </a:lnTo>
                      <a:lnTo>
                        <a:pt x="164" y="73"/>
                      </a:lnTo>
                      <a:lnTo>
                        <a:pt x="166" y="42"/>
                      </a:lnTo>
                      <a:lnTo>
                        <a:pt x="170" y="22"/>
                      </a:lnTo>
                      <a:lnTo>
                        <a:pt x="153" y="14"/>
                      </a:lnTo>
                      <a:lnTo>
                        <a:pt x="142" y="0"/>
                      </a:lnTo>
                      <a:lnTo>
                        <a:pt x="128" y="14"/>
                      </a:lnTo>
                      <a:lnTo>
                        <a:pt x="115" y="47"/>
                      </a:lnTo>
                      <a:lnTo>
                        <a:pt x="100" y="70"/>
                      </a:lnTo>
                      <a:lnTo>
                        <a:pt x="87" y="89"/>
                      </a:lnTo>
                      <a:lnTo>
                        <a:pt x="81" y="89"/>
                      </a:lnTo>
                      <a:lnTo>
                        <a:pt x="68" y="101"/>
                      </a:lnTo>
                      <a:lnTo>
                        <a:pt x="62" y="112"/>
                      </a:lnTo>
                      <a:lnTo>
                        <a:pt x="32" y="117"/>
                      </a:lnTo>
                    </a:path>
                  </a:pathLst>
                </a:custGeom>
                <a:solidFill>
                  <a:srgbClr val="DEDECC"/>
                </a:solidFill>
                <a:ln w="38100" cap="rnd" cmpd="sng">
                  <a:solidFill>
                    <a:srgbClr val="DEDE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2000"/>
                </a:p>
              </p:txBody>
            </p:sp>
            <p:sp>
              <p:nvSpPr>
                <p:cNvPr id="67" name="Freeform 139">
                  <a:extLst>
                    <a:ext uri="{FF2B5EF4-FFF2-40B4-BE49-F238E27FC236}">
                      <a16:creationId xmlns:a16="http://schemas.microsoft.com/office/drawing/2014/main" id="{10646A83-B8A9-46B2-B841-D7486C5A0E0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90" y="655"/>
                  <a:ext cx="2303" cy="1789"/>
                </a:xfrm>
                <a:custGeom>
                  <a:avLst/>
                  <a:gdLst>
                    <a:gd name="T0" fmla="*/ 135 w 2303"/>
                    <a:gd name="T1" fmla="*/ 750 h 1789"/>
                    <a:gd name="T2" fmla="*/ 154 w 2303"/>
                    <a:gd name="T3" fmla="*/ 619 h 1789"/>
                    <a:gd name="T4" fmla="*/ 232 w 2303"/>
                    <a:gd name="T5" fmla="*/ 544 h 1789"/>
                    <a:gd name="T6" fmla="*/ 320 w 2303"/>
                    <a:gd name="T7" fmla="*/ 508 h 1789"/>
                    <a:gd name="T8" fmla="*/ 345 w 2303"/>
                    <a:gd name="T9" fmla="*/ 432 h 1789"/>
                    <a:gd name="T10" fmla="*/ 459 w 2303"/>
                    <a:gd name="T11" fmla="*/ 365 h 1789"/>
                    <a:gd name="T12" fmla="*/ 533 w 2303"/>
                    <a:gd name="T13" fmla="*/ 271 h 1789"/>
                    <a:gd name="T14" fmla="*/ 499 w 2303"/>
                    <a:gd name="T15" fmla="*/ 223 h 1789"/>
                    <a:gd name="T16" fmla="*/ 505 w 2303"/>
                    <a:gd name="T17" fmla="*/ 179 h 1789"/>
                    <a:gd name="T18" fmla="*/ 432 w 2303"/>
                    <a:gd name="T19" fmla="*/ 243 h 1789"/>
                    <a:gd name="T20" fmla="*/ 409 w 2303"/>
                    <a:gd name="T21" fmla="*/ 371 h 1789"/>
                    <a:gd name="T22" fmla="*/ 358 w 2303"/>
                    <a:gd name="T23" fmla="*/ 410 h 1789"/>
                    <a:gd name="T24" fmla="*/ 333 w 2303"/>
                    <a:gd name="T25" fmla="*/ 343 h 1789"/>
                    <a:gd name="T26" fmla="*/ 263 w 2303"/>
                    <a:gd name="T27" fmla="*/ 374 h 1789"/>
                    <a:gd name="T28" fmla="*/ 244 w 2303"/>
                    <a:gd name="T29" fmla="*/ 324 h 1789"/>
                    <a:gd name="T30" fmla="*/ 246 w 2303"/>
                    <a:gd name="T31" fmla="*/ 273 h 1789"/>
                    <a:gd name="T32" fmla="*/ 320 w 2303"/>
                    <a:gd name="T33" fmla="*/ 240 h 1789"/>
                    <a:gd name="T34" fmla="*/ 369 w 2303"/>
                    <a:gd name="T35" fmla="*/ 153 h 1789"/>
                    <a:gd name="T36" fmla="*/ 446 w 2303"/>
                    <a:gd name="T37" fmla="*/ 53 h 1789"/>
                    <a:gd name="T38" fmla="*/ 554 w 2303"/>
                    <a:gd name="T39" fmla="*/ 25 h 1789"/>
                    <a:gd name="T40" fmla="*/ 695 w 2303"/>
                    <a:gd name="T41" fmla="*/ 103 h 1789"/>
                    <a:gd name="T42" fmla="*/ 644 w 2303"/>
                    <a:gd name="T43" fmla="*/ 223 h 1789"/>
                    <a:gd name="T44" fmla="*/ 695 w 2303"/>
                    <a:gd name="T45" fmla="*/ 285 h 1789"/>
                    <a:gd name="T46" fmla="*/ 739 w 2303"/>
                    <a:gd name="T47" fmla="*/ 215 h 1789"/>
                    <a:gd name="T48" fmla="*/ 931 w 2303"/>
                    <a:gd name="T49" fmla="*/ 187 h 1789"/>
                    <a:gd name="T50" fmla="*/ 1163 w 2303"/>
                    <a:gd name="T51" fmla="*/ 33 h 1789"/>
                    <a:gd name="T52" fmla="*/ 1523 w 2303"/>
                    <a:gd name="T53" fmla="*/ 103 h 1789"/>
                    <a:gd name="T54" fmla="*/ 2171 w 2303"/>
                    <a:gd name="T55" fmla="*/ 226 h 1789"/>
                    <a:gd name="T56" fmla="*/ 2228 w 2303"/>
                    <a:gd name="T57" fmla="*/ 298 h 1789"/>
                    <a:gd name="T58" fmla="*/ 2249 w 2303"/>
                    <a:gd name="T59" fmla="*/ 541 h 1789"/>
                    <a:gd name="T60" fmla="*/ 2060 w 2303"/>
                    <a:gd name="T61" fmla="*/ 346 h 1789"/>
                    <a:gd name="T62" fmla="*/ 1910 w 2303"/>
                    <a:gd name="T63" fmla="*/ 435 h 1789"/>
                    <a:gd name="T64" fmla="*/ 2117 w 2303"/>
                    <a:gd name="T65" fmla="*/ 775 h 1789"/>
                    <a:gd name="T66" fmla="*/ 2032 w 2303"/>
                    <a:gd name="T67" fmla="*/ 920 h 1789"/>
                    <a:gd name="T68" fmla="*/ 2169 w 2303"/>
                    <a:gd name="T69" fmla="*/ 1252 h 1789"/>
                    <a:gd name="T70" fmla="*/ 2030 w 2303"/>
                    <a:gd name="T71" fmla="*/ 1425 h 1789"/>
                    <a:gd name="T72" fmla="*/ 1995 w 2303"/>
                    <a:gd name="T73" fmla="*/ 1559 h 1789"/>
                    <a:gd name="T74" fmla="*/ 1986 w 2303"/>
                    <a:gd name="T75" fmla="*/ 1690 h 1789"/>
                    <a:gd name="T76" fmla="*/ 1938 w 2303"/>
                    <a:gd name="T77" fmla="*/ 1685 h 1789"/>
                    <a:gd name="T78" fmla="*/ 1797 w 2303"/>
                    <a:gd name="T79" fmla="*/ 1411 h 1789"/>
                    <a:gd name="T80" fmla="*/ 1594 w 2303"/>
                    <a:gd name="T81" fmla="*/ 1403 h 1789"/>
                    <a:gd name="T82" fmla="*/ 1472 w 2303"/>
                    <a:gd name="T83" fmla="*/ 1562 h 1789"/>
                    <a:gd name="T84" fmla="*/ 1222 w 2303"/>
                    <a:gd name="T85" fmla="*/ 1213 h 1789"/>
                    <a:gd name="T86" fmla="*/ 891 w 2303"/>
                    <a:gd name="T87" fmla="*/ 1091 h 1789"/>
                    <a:gd name="T88" fmla="*/ 1142 w 2303"/>
                    <a:gd name="T89" fmla="*/ 1308 h 1789"/>
                    <a:gd name="T90" fmla="*/ 849 w 2303"/>
                    <a:gd name="T91" fmla="*/ 1503 h 1789"/>
                    <a:gd name="T92" fmla="*/ 773 w 2303"/>
                    <a:gd name="T93" fmla="*/ 1319 h 1789"/>
                    <a:gd name="T94" fmla="*/ 651 w 2303"/>
                    <a:gd name="T95" fmla="*/ 1105 h 1789"/>
                    <a:gd name="T96" fmla="*/ 581 w 2303"/>
                    <a:gd name="T97" fmla="*/ 946 h 1789"/>
                    <a:gd name="T98" fmla="*/ 548 w 2303"/>
                    <a:gd name="T99" fmla="*/ 873 h 1789"/>
                    <a:gd name="T100" fmla="*/ 503 w 2303"/>
                    <a:gd name="T101" fmla="*/ 831 h 1789"/>
                    <a:gd name="T102" fmla="*/ 487 w 2303"/>
                    <a:gd name="T103" fmla="*/ 909 h 1789"/>
                    <a:gd name="T104" fmla="*/ 425 w 2303"/>
                    <a:gd name="T105" fmla="*/ 787 h 1789"/>
                    <a:gd name="T106" fmla="*/ 356 w 2303"/>
                    <a:gd name="T107" fmla="*/ 742 h 1789"/>
                    <a:gd name="T108" fmla="*/ 430 w 2303"/>
                    <a:gd name="T109" fmla="*/ 848 h 1789"/>
                    <a:gd name="T110" fmla="*/ 398 w 2303"/>
                    <a:gd name="T111" fmla="*/ 873 h 1789"/>
                    <a:gd name="T112" fmla="*/ 339 w 2303"/>
                    <a:gd name="T113" fmla="*/ 803 h 1789"/>
                    <a:gd name="T114" fmla="*/ 272 w 2303"/>
                    <a:gd name="T115" fmla="*/ 753 h 1789"/>
                    <a:gd name="T116" fmla="*/ 183 w 2303"/>
                    <a:gd name="T117" fmla="*/ 817 h 1789"/>
                    <a:gd name="T118" fmla="*/ 164 w 2303"/>
                    <a:gd name="T119" fmla="*/ 890 h 1789"/>
                    <a:gd name="T120" fmla="*/ 103 w 2303"/>
                    <a:gd name="T121" fmla="*/ 943 h 1789"/>
                    <a:gd name="T122" fmla="*/ 13 w 2303"/>
                    <a:gd name="T123" fmla="*/ 909 h 178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2303" h="1789">
                      <a:moveTo>
                        <a:pt x="0" y="803"/>
                      </a:moveTo>
                      <a:lnTo>
                        <a:pt x="21" y="778"/>
                      </a:lnTo>
                      <a:lnTo>
                        <a:pt x="34" y="759"/>
                      </a:lnTo>
                      <a:lnTo>
                        <a:pt x="61" y="759"/>
                      </a:lnTo>
                      <a:lnTo>
                        <a:pt x="91" y="764"/>
                      </a:lnTo>
                      <a:lnTo>
                        <a:pt x="112" y="753"/>
                      </a:lnTo>
                      <a:lnTo>
                        <a:pt x="135" y="750"/>
                      </a:lnTo>
                      <a:lnTo>
                        <a:pt x="137" y="717"/>
                      </a:lnTo>
                      <a:lnTo>
                        <a:pt x="150" y="695"/>
                      </a:lnTo>
                      <a:lnTo>
                        <a:pt x="118" y="669"/>
                      </a:lnTo>
                      <a:lnTo>
                        <a:pt x="114" y="650"/>
                      </a:lnTo>
                      <a:lnTo>
                        <a:pt x="116" y="622"/>
                      </a:lnTo>
                      <a:lnTo>
                        <a:pt x="139" y="622"/>
                      </a:lnTo>
                      <a:lnTo>
                        <a:pt x="154" y="619"/>
                      </a:lnTo>
                      <a:lnTo>
                        <a:pt x="156" y="622"/>
                      </a:lnTo>
                      <a:lnTo>
                        <a:pt x="173" y="605"/>
                      </a:lnTo>
                      <a:lnTo>
                        <a:pt x="190" y="597"/>
                      </a:lnTo>
                      <a:lnTo>
                        <a:pt x="196" y="597"/>
                      </a:lnTo>
                      <a:lnTo>
                        <a:pt x="206" y="580"/>
                      </a:lnTo>
                      <a:lnTo>
                        <a:pt x="219" y="575"/>
                      </a:lnTo>
                      <a:lnTo>
                        <a:pt x="232" y="544"/>
                      </a:lnTo>
                      <a:lnTo>
                        <a:pt x="240" y="552"/>
                      </a:lnTo>
                      <a:lnTo>
                        <a:pt x="257" y="533"/>
                      </a:lnTo>
                      <a:lnTo>
                        <a:pt x="259" y="533"/>
                      </a:lnTo>
                      <a:lnTo>
                        <a:pt x="280" y="510"/>
                      </a:lnTo>
                      <a:lnTo>
                        <a:pt x="293" y="508"/>
                      </a:lnTo>
                      <a:lnTo>
                        <a:pt x="310" y="508"/>
                      </a:lnTo>
                      <a:lnTo>
                        <a:pt x="320" y="508"/>
                      </a:lnTo>
                      <a:lnTo>
                        <a:pt x="312" y="480"/>
                      </a:lnTo>
                      <a:lnTo>
                        <a:pt x="307" y="457"/>
                      </a:lnTo>
                      <a:lnTo>
                        <a:pt x="303" y="410"/>
                      </a:lnTo>
                      <a:lnTo>
                        <a:pt x="329" y="407"/>
                      </a:lnTo>
                      <a:lnTo>
                        <a:pt x="341" y="399"/>
                      </a:lnTo>
                      <a:lnTo>
                        <a:pt x="335" y="418"/>
                      </a:lnTo>
                      <a:lnTo>
                        <a:pt x="345" y="432"/>
                      </a:lnTo>
                      <a:lnTo>
                        <a:pt x="356" y="449"/>
                      </a:lnTo>
                      <a:lnTo>
                        <a:pt x="362" y="460"/>
                      </a:lnTo>
                      <a:lnTo>
                        <a:pt x="392" y="457"/>
                      </a:lnTo>
                      <a:lnTo>
                        <a:pt x="417" y="416"/>
                      </a:lnTo>
                      <a:lnTo>
                        <a:pt x="436" y="396"/>
                      </a:lnTo>
                      <a:lnTo>
                        <a:pt x="446" y="382"/>
                      </a:lnTo>
                      <a:lnTo>
                        <a:pt x="459" y="365"/>
                      </a:lnTo>
                      <a:lnTo>
                        <a:pt x="472" y="343"/>
                      </a:lnTo>
                      <a:lnTo>
                        <a:pt x="482" y="351"/>
                      </a:lnTo>
                      <a:lnTo>
                        <a:pt x="482" y="338"/>
                      </a:lnTo>
                      <a:lnTo>
                        <a:pt x="489" y="329"/>
                      </a:lnTo>
                      <a:lnTo>
                        <a:pt x="508" y="335"/>
                      </a:lnTo>
                      <a:lnTo>
                        <a:pt x="539" y="371"/>
                      </a:lnTo>
                      <a:lnTo>
                        <a:pt x="533" y="271"/>
                      </a:lnTo>
                      <a:lnTo>
                        <a:pt x="505" y="315"/>
                      </a:lnTo>
                      <a:lnTo>
                        <a:pt x="484" y="312"/>
                      </a:lnTo>
                      <a:lnTo>
                        <a:pt x="478" y="285"/>
                      </a:lnTo>
                      <a:lnTo>
                        <a:pt x="478" y="271"/>
                      </a:lnTo>
                      <a:lnTo>
                        <a:pt x="472" y="262"/>
                      </a:lnTo>
                      <a:lnTo>
                        <a:pt x="489" y="240"/>
                      </a:lnTo>
                      <a:lnTo>
                        <a:pt x="499" y="223"/>
                      </a:lnTo>
                      <a:lnTo>
                        <a:pt x="510" y="218"/>
                      </a:lnTo>
                      <a:lnTo>
                        <a:pt x="518" y="215"/>
                      </a:lnTo>
                      <a:lnTo>
                        <a:pt x="524" y="201"/>
                      </a:lnTo>
                      <a:lnTo>
                        <a:pt x="533" y="198"/>
                      </a:lnTo>
                      <a:lnTo>
                        <a:pt x="543" y="198"/>
                      </a:lnTo>
                      <a:lnTo>
                        <a:pt x="524" y="173"/>
                      </a:lnTo>
                      <a:lnTo>
                        <a:pt x="505" y="179"/>
                      </a:lnTo>
                      <a:lnTo>
                        <a:pt x="493" y="179"/>
                      </a:lnTo>
                      <a:lnTo>
                        <a:pt x="482" y="170"/>
                      </a:lnTo>
                      <a:lnTo>
                        <a:pt x="482" y="187"/>
                      </a:lnTo>
                      <a:lnTo>
                        <a:pt x="472" y="204"/>
                      </a:lnTo>
                      <a:lnTo>
                        <a:pt x="457" y="232"/>
                      </a:lnTo>
                      <a:lnTo>
                        <a:pt x="442" y="243"/>
                      </a:lnTo>
                      <a:lnTo>
                        <a:pt x="432" y="243"/>
                      </a:lnTo>
                      <a:lnTo>
                        <a:pt x="428" y="262"/>
                      </a:lnTo>
                      <a:lnTo>
                        <a:pt x="428" y="271"/>
                      </a:lnTo>
                      <a:lnTo>
                        <a:pt x="419" y="279"/>
                      </a:lnTo>
                      <a:lnTo>
                        <a:pt x="430" y="312"/>
                      </a:lnTo>
                      <a:lnTo>
                        <a:pt x="436" y="329"/>
                      </a:lnTo>
                      <a:lnTo>
                        <a:pt x="423" y="354"/>
                      </a:lnTo>
                      <a:lnTo>
                        <a:pt x="409" y="371"/>
                      </a:lnTo>
                      <a:lnTo>
                        <a:pt x="404" y="396"/>
                      </a:lnTo>
                      <a:lnTo>
                        <a:pt x="396" y="416"/>
                      </a:lnTo>
                      <a:lnTo>
                        <a:pt x="388" y="416"/>
                      </a:lnTo>
                      <a:lnTo>
                        <a:pt x="375" y="418"/>
                      </a:lnTo>
                      <a:lnTo>
                        <a:pt x="362" y="427"/>
                      </a:lnTo>
                      <a:lnTo>
                        <a:pt x="358" y="424"/>
                      </a:lnTo>
                      <a:lnTo>
                        <a:pt x="358" y="410"/>
                      </a:lnTo>
                      <a:lnTo>
                        <a:pt x="356" y="388"/>
                      </a:lnTo>
                      <a:lnTo>
                        <a:pt x="345" y="388"/>
                      </a:lnTo>
                      <a:lnTo>
                        <a:pt x="339" y="374"/>
                      </a:lnTo>
                      <a:lnTo>
                        <a:pt x="341" y="354"/>
                      </a:lnTo>
                      <a:lnTo>
                        <a:pt x="343" y="343"/>
                      </a:lnTo>
                      <a:lnTo>
                        <a:pt x="341" y="338"/>
                      </a:lnTo>
                      <a:lnTo>
                        <a:pt x="333" y="343"/>
                      </a:lnTo>
                      <a:lnTo>
                        <a:pt x="329" y="343"/>
                      </a:lnTo>
                      <a:lnTo>
                        <a:pt x="322" y="340"/>
                      </a:lnTo>
                      <a:lnTo>
                        <a:pt x="318" y="338"/>
                      </a:lnTo>
                      <a:lnTo>
                        <a:pt x="307" y="349"/>
                      </a:lnTo>
                      <a:lnTo>
                        <a:pt x="297" y="363"/>
                      </a:lnTo>
                      <a:lnTo>
                        <a:pt x="286" y="377"/>
                      </a:lnTo>
                      <a:lnTo>
                        <a:pt x="263" y="374"/>
                      </a:lnTo>
                      <a:lnTo>
                        <a:pt x="249" y="371"/>
                      </a:lnTo>
                      <a:lnTo>
                        <a:pt x="238" y="357"/>
                      </a:lnTo>
                      <a:lnTo>
                        <a:pt x="238" y="349"/>
                      </a:lnTo>
                      <a:lnTo>
                        <a:pt x="244" y="338"/>
                      </a:lnTo>
                      <a:lnTo>
                        <a:pt x="253" y="329"/>
                      </a:lnTo>
                      <a:lnTo>
                        <a:pt x="259" y="318"/>
                      </a:lnTo>
                      <a:lnTo>
                        <a:pt x="244" y="324"/>
                      </a:lnTo>
                      <a:lnTo>
                        <a:pt x="238" y="310"/>
                      </a:lnTo>
                      <a:lnTo>
                        <a:pt x="238" y="301"/>
                      </a:lnTo>
                      <a:lnTo>
                        <a:pt x="259" y="298"/>
                      </a:lnTo>
                      <a:lnTo>
                        <a:pt x="278" y="296"/>
                      </a:lnTo>
                      <a:lnTo>
                        <a:pt x="265" y="287"/>
                      </a:lnTo>
                      <a:lnTo>
                        <a:pt x="246" y="290"/>
                      </a:lnTo>
                      <a:lnTo>
                        <a:pt x="246" y="273"/>
                      </a:lnTo>
                      <a:lnTo>
                        <a:pt x="255" y="262"/>
                      </a:lnTo>
                      <a:lnTo>
                        <a:pt x="274" y="251"/>
                      </a:lnTo>
                      <a:lnTo>
                        <a:pt x="280" y="240"/>
                      </a:lnTo>
                      <a:lnTo>
                        <a:pt x="286" y="234"/>
                      </a:lnTo>
                      <a:lnTo>
                        <a:pt x="301" y="232"/>
                      </a:lnTo>
                      <a:lnTo>
                        <a:pt x="314" y="234"/>
                      </a:lnTo>
                      <a:lnTo>
                        <a:pt x="320" y="240"/>
                      </a:lnTo>
                      <a:lnTo>
                        <a:pt x="331" y="232"/>
                      </a:lnTo>
                      <a:lnTo>
                        <a:pt x="320" y="229"/>
                      </a:lnTo>
                      <a:lnTo>
                        <a:pt x="320" y="206"/>
                      </a:lnTo>
                      <a:lnTo>
                        <a:pt x="348" y="181"/>
                      </a:lnTo>
                      <a:lnTo>
                        <a:pt x="362" y="165"/>
                      </a:lnTo>
                      <a:lnTo>
                        <a:pt x="371" y="162"/>
                      </a:lnTo>
                      <a:lnTo>
                        <a:pt x="369" y="153"/>
                      </a:lnTo>
                      <a:lnTo>
                        <a:pt x="381" y="137"/>
                      </a:lnTo>
                      <a:lnTo>
                        <a:pt x="396" y="112"/>
                      </a:lnTo>
                      <a:lnTo>
                        <a:pt x="413" y="100"/>
                      </a:lnTo>
                      <a:lnTo>
                        <a:pt x="400" y="89"/>
                      </a:lnTo>
                      <a:lnTo>
                        <a:pt x="434" y="64"/>
                      </a:lnTo>
                      <a:lnTo>
                        <a:pt x="449" y="67"/>
                      </a:lnTo>
                      <a:lnTo>
                        <a:pt x="446" y="53"/>
                      </a:lnTo>
                      <a:lnTo>
                        <a:pt x="476" y="50"/>
                      </a:lnTo>
                      <a:lnTo>
                        <a:pt x="531" y="6"/>
                      </a:lnTo>
                      <a:lnTo>
                        <a:pt x="539" y="0"/>
                      </a:lnTo>
                      <a:lnTo>
                        <a:pt x="529" y="33"/>
                      </a:lnTo>
                      <a:lnTo>
                        <a:pt x="541" y="17"/>
                      </a:lnTo>
                      <a:lnTo>
                        <a:pt x="556" y="11"/>
                      </a:lnTo>
                      <a:lnTo>
                        <a:pt x="554" y="25"/>
                      </a:lnTo>
                      <a:lnTo>
                        <a:pt x="596" y="8"/>
                      </a:lnTo>
                      <a:lnTo>
                        <a:pt x="615" y="22"/>
                      </a:lnTo>
                      <a:lnTo>
                        <a:pt x="588" y="36"/>
                      </a:lnTo>
                      <a:lnTo>
                        <a:pt x="598" y="53"/>
                      </a:lnTo>
                      <a:lnTo>
                        <a:pt x="638" y="50"/>
                      </a:lnTo>
                      <a:lnTo>
                        <a:pt x="699" y="75"/>
                      </a:lnTo>
                      <a:lnTo>
                        <a:pt x="695" y="103"/>
                      </a:lnTo>
                      <a:lnTo>
                        <a:pt x="670" y="128"/>
                      </a:lnTo>
                      <a:lnTo>
                        <a:pt x="632" y="142"/>
                      </a:lnTo>
                      <a:lnTo>
                        <a:pt x="626" y="170"/>
                      </a:lnTo>
                      <a:lnTo>
                        <a:pt x="628" y="198"/>
                      </a:lnTo>
                      <a:lnTo>
                        <a:pt x="638" y="204"/>
                      </a:lnTo>
                      <a:lnTo>
                        <a:pt x="640" y="218"/>
                      </a:lnTo>
                      <a:lnTo>
                        <a:pt x="644" y="223"/>
                      </a:lnTo>
                      <a:lnTo>
                        <a:pt x="653" y="229"/>
                      </a:lnTo>
                      <a:lnTo>
                        <a:pt x="655" y="245"/>
                      </a:lnTo>
                      <a:lnTo>
                        <a:pt x="668" y="265"/>
                      </a:lnTo>
                      <a:lnTo>
                        <a:pt x="668" y="273"/>
                      </a:lnTo>
                      <a:lnTo>
                        <a:pt x="680" y="273"/>
                      </a:lnTo>
                      <a:lnTo>
                        <a:pt x="684" y="279"/>
                      </a:lnTo>
                      <a:lnTo>
                        <a:pt x="695" y="285"/>
                      </a:lnTo>
                      <a:lnTo>
                        <a:pt x="701" y="276"/>
                      </a:lnTo>
                      <a:lnTo>
                        <a:pt x="708" y="262"/>
                      </a:lnTo>
                      <a:lnTo>
                        <a:pt x="712" y="254"/>
                      </a:lnTo>
                      <a:lnTo>
                        <a:pt x="722" y="259"/>
                      </a:lnTo>
                      <a:lnTo>
                        <a:pt x="735" y="240"/>
                      </a:lnTo>
                      <a:lnTo>
                        <a:pt x="735" y="226"/>
                      </a:lnTo>
                      <a:lnTo>
                        <a:pt x="739" y="215"/>
                      </a:lnTo>
                      <a:lnTo>
                        <a:pt x="741" y="206"/>
                      </a:lnTo>
                      <a:lnTo>
                        <a:pt x="767" y="198"/>
                      </a:lnTo>
                      <a:lnTo>
                        <a:pt x="788" y="190"/>
                      </a:lnTo>
                      <a:lnTo>
                        <a:pt x="815" y="179"/>
                      </a:lnTo>
                      <a:lnTo>
                        <a:pt x="847" y="187"/>
                      </a:lnTo>
                      <a:lnTo>
                        <a:pt x="878" y="187"/>
                      </a:lnTo>
                      <a:lnTo>
                        <a:pt x="931" y="187"/>
                      </a:lnTo>
                      <a:lnTo>
                        <a:pt x="939" y="120"/>
                      </a:lnTo>
                      <a:lnTo>
                        <a:pt x="969" y="123"/>
                      </a:lnTo>
                      <a:lnTo>
                        <a:pt x="990" y="173"/>
                      </a:lnTo>
                      <a:lnTo>
                        <a:pt x="994" y="131"/>
                      </a:lnTo>
                      <a:lnTo>
                        <a:pt x="1091" y="8"/>
                      </a:lnTo>
                      <a:lnTo>
                        <a:pt x="1129" y="8"/>
                      </a:lnTo>
                      <a:lnTo>
                        <a:pt x="1163" y="33"/>
                      </a:lnTo>
                      <a:lnTo>
                        <a:pt x="1207" y="31"/>
                      </a:lnTo>
                      <a:lnTo>
                        <a:pt x="1266" y="75"/>
                      </a:lnTo>
                      <a:lnTo>
                        <a:pt x="1333" y="100"/>
                      </a:lnTo>
                      <a:lnTo>
                        <a:pt x="1382" y="95"/>
                      </a:lnTo>
                      <a:lnTo>
                        <a:pt x="1445" y="123"/>
                      </a:lnTo>
                      <a:lnTo>
                        <a:pt x="1497" y="123"/>
                      </a:lnTo>
                      <a:lnTo>
                        <a:pt x="1523" y="103"/>
                      </a:lnTo>
                      <a:lnTo>
                        <a:pt x="1582" y="103"/>
                      </a:lnTo>
                      <a:lnTo>
                        <a:pt x="1613" y="126"/>
                      </a:lnTo>
                      <a:lnTo>
                        <a:pt x="1693" y="126"/>
                      </a:lnTo>
                      <a:lnTo>
                        <a:pt x="1761" y="162"/>
                      </a:lnTo>
                      <a:lnTo>
                        <a:pt x="1881" y="156"/>
                      </a:lnTo>
                      <a:lnTo>
                        <a:pt x="2077" y="173"/>
                      </a:lnTo>
                      <a:lnTo>
                        <a:pt x="2171" y="226"/>
                      </a:lnTo>
                      <a:lnTo>
                        <a:pt x="2251" y="259"/>
                      </a:lnTo>
                      <a:lnTo>
                        <a:pt x="2302" y="287"/>
                      </a:lnTo>
                      <a:lnTo>
                        <a:pt x="2287" y="296"/>
                      </a:lnTo>
                      <a:lnTo>
                        <a:pt x="2251" y="273"/>
                      </a:lnTo>
                      <a:lnTo>
                        <a:pt x="2169" y="265"/>
                      </a:lnTo>
                      <a:lnTo>
                        <a:pt x="2192" y="287"/>
                      </a:lnTo>
                      <a:lnTo>
                        <a:pt x="2228" y="298"/>
                      </a:lnTo>
                      <a:lnTo>
                        <a:pt x="2218" y="335"/>
                      </a:lnTo>
                      <a:lnTo>
                        <a:pt x="2180" y="357"/>
                      </a:lnTo>
                      <a:lnTo>
                        <a:pt x="2167" y="393"/>
                      </a:lnTo>
                      <a:lnTo>
                        <a:pt x="2218" y="427"/>
                      </a:lnTo>
                      <a:lnTo>
                        <a:pt x="2254" y="471"/>
                      </a:lnTo>
                      <a:lnTo>
                        <a:pt x="2273" y="536"/>
                      </a:lnTo>
                      <a:lnTo>
                        <a:pt x="2249" y="541"/>
                      </a:lnTo>
                      <a:lnTo>
                        <a:pt x="2199" y="522"/>
                      </a:lnTo>
                      <a:lnTo>
                        <a:pt x="2146" y="474"/>
                      </a:lnTo>
                      <a:lnTo>
                        <a:pt x="2125" y="449"/>
                      </a:lnTo>
                      <a:lnTo>
                        <a:pt x="2112" y="416"/>
                      </a:lnTo>
                      <a:lnTo>
                        <a:pt x="2100" y="365"/>
                      </a:lnTo>
                      <a:lnTo>
                        <a:pt x="2079" y="349"/>
                      </a:lnTo>
                      <a:lnTo>
                        <a:pt x="2060" y="346"/>
                      </a:lnTo>
                      <a:lnTo>
                        <a:pt x="2043" y="351"/>
                      </a:lnTo>
                      <a:lnTo>
                        <a:pt x="2062" y="391"/>
                      </a:lnTo>
                      <a:lnTo>
                        <a:pt x="2011" y="396"/>
                      </a:lnTo>
                      <a:lnTo>
                        <a:pt x="1988" y="377"/>
                      </a:lnTo>
                      <a:lnTo>
                        <a:pt x="1944" y="388"/>
                      </a:lnTo>
                      <a:lnTo>
                        <a:pt x="1910" y="418"/>
                      </a:lnTo>
                      <a:lnTo>
                        <a:pt x="1910" y="435"/>
                      </a:lnTo>
                      <a:lnTo>
                        <a:pt x="1923" y="463"/>
                      </a:lnTo>
                      <a:lnTo>
                        <a:pt x="1976" y="471"/>
                      </a:lnTo>
                      <a:lnTo>
                        <a:pt x="2018" y="505"/>
                      </a:lnTo>
                      <a:lnTo>
                        <a:pt x="2089" y="597"/>
                      </a:lnTo>
                      <a:lnTo>
                        <a:pt x="2119" y="658"/>
                      </a:lnTo>
                      <a:lnTo>
                        <a:pt x="2123" y="722"/>
                      </a:lnTo>
                      <a:lnTo>
                        <a:pt x="2117" y="775"/>
                      </a:lnTo>
                      <a:lnTo>
                        <a:pt x="2100" y="775"/>
                      </a:lnTo>
                      <a:lnTo>
                        <a:pt x="2081" y="756"/>
                      </a:lnTo>
                      <a:lnTo>
                        <a:pt x="2053" y="781"/>
                      </a:lnTo>
                      <a:lnTo>
                        <a:pt x="2026" y="803"/>
                      </a:lnTo>
                      <a:lnTo>
                        <a:pt x="2022" y="840"/>
                      </a:lnTo>
                      <a:lnTo>
                        <a:pt x="2051" y="884"/>
                      </a:lnTo>
                      <a:lnTo>
                        <a:pt x="2032" y="920"/>
                      </a:lnTo>
                      <a:lnTo>
                        <a:pt x="2026" y="982"/>
                      </a:lnTo>
                      <a:lnTo>
                        <a:pt x="2062" y="1021"/>
                      </a:lnTo>
                      <a:lnTo>
                        <a:pt x="2102" y="1032"/>
                      </a:lnTo>
                      <a:lnTo>
                        <a:pt x="2144" y="1074"/>
                      </a:lnTo>
                      <a:lnTo>
                        <a:pt x="2180" y="1130"/>
                      </a:lnTo>
                      <a:lnTo>
                        <a:pt x="2182" y="1213"/>
                      </a:lnTo>
                      <a:lnTo>
                        <a:pt x="2169" y="1252"/>
                      </a:lnTo>
                      <a:lnTo>
                        <a:pt x="2131" y="1286"/>
                      </a:lnTo>
                      <a:lnTo>
                        <a:pt x="2085" y="1303"/>
                      </a:lnTo>
                      <a:lnTo>
                        <a:pt x="2056" y="1328"/>
                      </a:lnTo>
                      <a:lnTo>
                        <a:pt x="2039" y="1314"/>
                      </a:lnTo>
                      <a:lnTo>
                        <a:pt x="2024" y="1328"/>
                      </a:lnTo>
                      <a:lnTo>
                        <a:pt x="2020" y="1389"/>
                      </a:lnTo>
                      <a:lnTo>
                        <a:pt x="2030" y="1425"/>
                      </a:lnTo>
                      <a:lnTo>
                        <a:pt x="2077" y="1467"/>
                      </a:lnTo>
                      <a:lnTo>
                        <a:pt x="2096" y="1509"/>
                      </a:lnTo>
                      <a:lnTo>
                        <a:pt x="2110" y="1531"/>
                      </a:lnTo>
                      <a:lnTo>
                        <a:pt x="2106" y="1576"/>
                      </a:lnTo>
                      <a:lnTo>
                        <a:pt x="2077" y="1612"/>
                      </a:lnTo>
                      <a:lnTo>
                        <a:pt x="2045" y="1612"/>
                      </a:lnTo>
                      <a:lnTo>
                        <a:pt x="1995" y="1559"/>
                      </a:lnTo>
                      <a:lnTo>
                        <a:pt x="1959" y="1540"/>
                      </a:lnTo>
                      <a:lnTo>
                        <a:pt x="1944" y="1529"/>
                      </a:lnTo>
                      <a:lnTo>
                        <a:pt x="1929" y="1556"/>
                      </a:lnTo>
                      <a:lnTo>
                        <a:pt x="1933" y="1596"/>
                      </a:lnTo>
                      <a:lnTo>
                        <a:pt x="1946" y="1626"/>
                      </a:lnTo>
                      <a:lnTo>
                        <a:pt x="1954" y="1674"/>
                      </a:lnTo>
                      <a:lnTo>
                        <a:pt x="1986" y="1690"/>
                      </a:lnTo>
                      <a:lnTo>
                        <a:pt x="1976" y="1715"/>
                      </a:lnTo>
                      <a:lnTo>
                        <a:pt x="1978" y="1752"/>
                      </a:lnTo>
                      <a:lnTo>
                        <a:pt x="1988" y="1788"/>
                      </a:lnTo>
                      <a:lnTo>
                        <a:pt x="1967" y="1785"/>
                      </a:lnTo>
                      <a:lnTo>
                        <a:pt x="1944" y="1743"/>
                      </a:lnTo>
                      <a:lnTo>
                        <a:pt x="1946" y="1699"/>
                      </a:lnTo>
                      <a:lnTo>
                        <a:pt x="1938" y="1685"/>
                      </a:lnTo>
                      <a:lnTo>
                        <a:pt x="1929" y="1635"/>
                      </a:lnTo>
                      <a:lnTo>
                        <a:pt x="1919" y="1621"/>
                      </a:lnTo>
                      <a:lnTo>
                        <a:pt x="1914" y="1551"/>
                      </a:lnTo>
                      <a:lnTo>
                        <a:pt x="1900" y="1509"/>
                      </a:lnTo>
                      <a:lnTo>
                        <a:pt x="1874" y="1470"/>
                      </a:lnTo>
                      <a:lnTo>
                        <a:pt x="1828" y="1448"/>
                      </a:lnTo>
                      <a:lnTo>
                        <a:pt x="1797" y="1411"/>
                      </a:lnTo>
                      <a:lnTo>
                        <a:pt x="1784" y="1384"/>
                      </a:lnTo>
                      <a:lnTo>
                        <a:pt x="1761" y="1353"/>
                      </a:lnTo>
                      <a:lnTo>
                        <a:pt x="1725" y="1283"/>
                      </a:lnTo>
                      <a:lnTo>
                        <a:pt x="1693" y="1289"/>
                      </a:lnTo>
                      <a:lnTo>
                        <a:pt x="1651" y="1322"/>
                      </a:lnTo>
                      <a:lnTo>
                        <a:pt x="1632" y="1350"/>
                      </a:lnTo>
                      <a:lnTo>
                        <a:pt x="1594" y="1403"/>
                      </a:lnTo>
                      <a:lnTo>
                        <a:pt x="1567" y="1459"/>
                      </a:lnTo>
                      <a:lnTo>
                        <a:pt x="1556" y="1478"/>
                      </a:lnTo>
                      <a:lnTo>
                        <a:pt x="1567" y="1543"/>
                      </a:lnTo>
                      <a:lnTo>
                        <a:pt x="1565" y="1607"/>
                      </a:lnTo>
                      <a:lnTo>
                        <a:pt x="1531" y="1651"/>
                      </a:lnTo>
                      <a:lnTo>
                        <a:pt x="1512" y="1654"/>
                      </a:lnTo>
                      <a:lnTo>
                        <a:pt x="1472" y="1562"/>
                      </a:lnTo>
                      <a:lnTo>
                        <a:pt x="1441" y="1498"/>
                      </a:lnTo>
                      <a:lnTo>
                        <a:pt x="1377" y="1375"/>
                      </a:lnTo>
                      <a:lnTo>
                        <a:pt x="1375" y="1328"/>
                      </a:lnTo>
                      <a:lnTo>
                        <a:pt x="1361" y="1305"/>
                      </a:lnTo>
                      <a:lnTo>
                        <a:pt x="1350" y="1336"/>
                      </a:lnTo>
                      <a:lnTo>
                        <a:pt x="1295" y="1266"/>
                      </a:lnTo>
                      <a:lnTo>
                        <a:pt x="1222" y="1213"/>
                      </a:lnTo>
                      <a:lnTo>
                        <a:pt x="1175" y="1225"/>
                      </a:lnTo>
                      <a:lnTo>
                        <a:pt x="1108" y="1219"/>
                      </a:lnTo>
                      <a:lnTo>
                        <a:pt x="1076" y="1180"/>
                      </a:lnTo>
                      <a:lnTo>
                        <a:pt x="1040" y="1185"/>
                      </a:lnTo>
                      <a:lnTo>
                        <a:pt x="990" y="1169"/>
                      </a:lnTo>
                      <a:lnTo>
                        <a:pt x="885" y="1038"/>
                      </a:lnTo>
                      <a:lnTo>
                        <a:pt x="891" y="1091"/>
                      </a:lnTo>
                      <a:lnTo>
                        <a:pt x="922" y="1166"/>
                      </a:lnTo>
                      <a:lnTo>
                        <a:pt x="958" y="1219"/>
                      </a:lnTo>
                      <a:lnTo>
                        <a:pt x="996" y="1247"/>
                      </a:lnTo>
                      <a:lnTo>
                        <a:pt x="1038" y="1225"/>
                      </a:lnTo>
                      <a:lnTo>
                        <a:pt x="1072" y="1225"/>
                      </a:lnTo>
                      <a:lnTo>
                        <a:pt x="1116" y="1272"/>
                      </a:lnTo>
                      <a:lnTo>
                        <a:pt x="1142" y="1308"/>
                      </a:lnTo>
                      <a:lnTo>
                        <a:pt x="1137" y="1331"/>
                      </a:lnTo>
                      <a:lnTo>
                        <a:pt x="1061" y="1434"/>
                      </a:lnTo>
                      <a:lnTo>
                        <a:pt x="1011" y="1473"/>
                      </a:lnTo>
                      <a:lnTo>
                        <a:pt x="906" y="1523"/>
                      </a:lnTo>
                      <a:lnTo>
                        <a:pt x="874" y="1540"/>
                      </a:lnTo>
                      <a:lnTo>
                        <a:pt x="855" y="1523"/>
                      </a:lnTo>
                      <a:lnTo>
                        <a:pt x="849" y="1503"/>
                      </a:lnTo>
                      <a:lnTo>
                        <a:pt x="847" y="1473"/>
                      </a:lnTo>
                      <a:lnTo>
                        <a:pt x="838" y="1442"/>
                      </a:lnTo>
                      <a:lnTo>
                        <a:pt x="823" y="1417"/>
                      </a:lnTo>
                      <a:lnTo>
                        <a:pt x="811" y="1395"/>
                      </a:lnTo>
                      <a:lnTo>
                        <a:pt x="792" y="1364"/>
                      </a:lnTo>
                      <a:lnTo>
                        <a:pt x="781" y="1344"/>
                      </a:lnTo>
                      <a:lnTo>
                        <a:pt x="773" y="1319"/>
                      </a:lnTo>
                      <a:lnTo>
                        <a:pt x="758" y="1297"/>
                      </a:lnTo>
                      <a:lnTo>
                        <a:pt x="735" y="1241"/>
                      </a:lnTo>
                      <a:lnTo>
                        <a:pt x="722" y="1219"/>
                      </a:lnTo>
                      <a:lnTo>
                        <a:pt x="706" y="1188"/>
                      </a:lnTo>
                      <a:lnTo>
                        <a:pt x="678" y="1146"/>
                      </a:lnTo>
                      <a:lnTo>
                        <a:pt x="663" y="1121"/>
                      </a:lnTo>
                      <a:lnTo>
                        <a:pt x="651" y="1105"/>
                      </a:lnTo>
                      <a:lnTo>
                        <a:pt x="636" y="1068"/>
                      </a:lnTo>
                      <a:lnTo>
                        <a:pt x="680" y="1035"/>
                      </a:lnTo>
                      <a:lnTo>
                        <a:pt x="699" y="962"/>
                      </a:lnTo>
                      <a:lnTo>
                        <a:pt x="657" y="943"/>
                      </a:lnTo>
                      <a:lnTo>
                        <a:pt x="600" y="954"/>
                      </a:lnTo>
                      <a:lnTo>
                        <a:pt x="588" y="946"/>
                      </a:lnTo>
                      <a:lnTo>
                        <a:pt x="581" y="946"/>
                      </a:lnTo>
                      <a:lnTo>
                        <a:pt x="573" y="946"/>
                      </a:lnTo>
                      <a:lnTo>
                        <a:pt x="567" y="946"/>
                      </a:lnTo>
                      <a:lnTo>
                        <a:pt x="564" y="932"/>
                      </a:lnTo>
                      <a:lnTo>
                        <a:pt x="560" y="920"/>
                      </a:lnTo>
                      <a:lnTo>
                        <a:pt x="560" y="898"/>
                      </a:lnTo>
                      <a:lnTo>
                        <a:pt x="550" y="887"/>
                      </a:lnTo>
                      <a:lnTo>
                        <a:pt x="548" y="873"/>
                      </a:lnTo>
                      <a:lnTo>
                        <a:pt x="541" y="870"/>
                      </a:lnTo>
                      <a:lnTo>
                        <a:pt x="535" y="859"/>
                      </a:lnTo>
                      <a:lnTo>
                        <a:pt x="533" y="848"/>
                      </a:lnTo>
                      <a:lnTo>
                        <a:pt x="529" y="837"/>
                      </a:lnTo>
                      <a:lnTo>
                        <a:pt x="524" y="831"/>
                      </a:lnTo>
                      <a:lnTo>
                        <a:pt x="512" y="831"/>
                      </a:lnTo>
                      <a:lnTo>
                        <a:pt x="503" y="831"/>
                      </a:lnTo>
                      <a:lnTo>
                        <a:pt x="499" y="831"/>
                      </a:lnTo>
                      <a:lnTo>
                        <a:pt x="497" y="845"/>
                      </a:lnTo>
                      <a:lnTo>
                        <a:pt x="497" y="859"/>
                      </a:lnTo>
                      <a:lnTo>
                        <a:pt x="497" y="876"/>
                      </a:lnTo>
                      <a:lnTo>
                        <a:pt x="497" y="893"/>
                      </a:lnTo>
                      <a:lnTo>
                        <a:pt x="497" y="904"/>
                      </a:lnTo>
                      <a:lnTo>
                        <a:pt x="487" y="909"/>
                      </a:lnTo>
                      <a:lnTo>
                        <a:pt x="478" y="920"/>
                      </a:lnTo>
                      <a:lnTo>
                        <a:pt x="465" y="904"/>
                      </a:lnTo>
                      <a:lnTo>
                        <a:pt x="457" y="881"/>
                      </a:lnTo>
                      <a:lnTo>
                        <a:pt x="459" y="856"/>
                      </a:lnTo>
                      <a:lnTo>
                        <a:pt x="446" y="823"/>
                      </a:lnTo>
                      <a:lnTo>
                        <a:pt x="440" y="801"/>
                      </a:lnTo>
                      <a:lnTo>
                        <a:pt x="425" y="787"/>
                      </a:lnTo>
                      <a:lnTo>
                        <a:pt x="409" y="773"/>
                      </a:lnTo>
                      <a:lnTo>
                        <a:pt x="400" y="753"/>
                      </a:lnTo>
                      <a:lnTo>
                        <a:pt x="394" y="739"/>
                      </a:lnTo>
                      <a:lnTo>
                        <a:pt x="379" y="736"/>
                      </a:lnTo>
                      <a:lnTo>
                        <a:pt x="375" y="728"/>
                      </a:lnTo>
                      <a:lnTo>
                        <a:pt x="364" y="728"/>
                      </a:lnTo>
                      <a:lnTo>
                        <a:pt x="356" y="742"/>
                      </a:lnTo>
                      <a:lnTo>
                        <a:pt x="348" y="753"/>
                      </a:lnTo>
                      <a:lnTo>
                        <a:pt x="366" y="767"/>
                      </a:lnTo>
                      <a:lnTo>
                        <a:pt x="377" y="787"/>
                      </a:lnTo>
                      <a:lnTo>
                        <a:pt x="396" y="812"/>
                      </a:lnTo>
                      <a:lnTo>
                        <a:pt x="404" y="823"/>
                      </a:lnTo>
                      <a:lnTo>
                        <a:pt x="419" y="831"/>
                      </a:lnTo>
                      <a:lnTo>
                        <a:pt x="430" y="848"/>
                      </a:lnTo>
                      <a:lnTo>
                        <a:pt x="417" y="868"/>
                      </a:lnTo>
                      <a:lnTo>
                        <a:pt x="415" y="859"/>
                      </a:lnTo>
                      <a:lnTo>
                        <a:pt x="415" y="848"/>
                      </a:lnTo>
                      <a:lnTo>
                        <a:pt x="409" y="873"/>
                      </a:lnTo>
                      <a:lnTo>
                        <a:pt x="406" y="895"/>
                      </a:lnTo>
                      <a:lnTo>
                        <a:pt x="394" y="901"/>
                      </a:lnTo>
                      <a:lnTo>
                        <a:pt x="398" y="873"/>
                      </a:lnTo>
                      <a:lnTo>
                        <a:pt x="396" y="859"/>
                      </a:lnTo>
                      <a:lnTo>
                        <a:pt x="381" y="851"/>
                      </a:lnTo>
                      <a:lnTo>
                        <a:pt x="375" y="845"/>
                      </a:lnTo>
                      <a:lnTo>
                        <a:pt x="369" y="834"/>
                      </a:lnTo>
                      <a:lnTo>
                        <a:pt x="356" y="828"/>
                      </a:lnTo>
                      <a:lnTo>
                        <a:pt x="348" y="820"/>
                      </a:lnTo>
                      <a:lnTo>
                        <a:pt x="339" y="803"/>
                      </a:lnTo>
                      <a:lnTo>
                        <a:pt x="329" y="795"/>
                      </a:lnTo>
                      <a:lnTo>
                        <a:pt x="322" y="778"/>
                      </a:lnTo>
                      <a:lnTo>
                        <a:pt x="320" y="764"/>
                      </a:lnTo>
                      <a:lnTo>
                        <a:pt x="312" y="759"/>
                      </a:lnTo>
                      <a:lnTo>
                        <a:pt x="303" y="750"/>
                      </a:lnTo>
                      <a:lnTo>
                        <a:pt x="286" y="750"/>
                      </a:lnTo>
                      <a:lnTo>
                        <a:pt x="272" y="753"/>
                      </a:lnTo>
                      <a:lnTo>
                        <a:pt x="255" y="750"/>
                      </a:lnTo>
                      <a:lnTo>
                        <a:pt x="225" y="753"/>
                      </a:lnTo>
                      <a:lnTo>
                        <a:pt x="204" y="756"/>
                      </a:lnTo>
                      <a:lnTo>
                        <a:pt x="198" y="762"/>
                      </a:lnTo>
                      <a:lnTo>
                        <a:pt x="196" y="778"/>
                      </a:lnTo>
                      <a:lnTo>
                        <a:pt x="196" y="798"/>
                      </a:lnTo>
                      <a:lnTo>
                        <a:pt x="183" y="817"/>
                      </a:lnTo>
                      <a:lnTo>
                        <a:pt x="175" y="826"/>
                      </a:lnTo>
                      <a:lnTo>
                        <a:pt x="171" y="831"/>
                      </a:lnTo>
                      <a:lnTo>
                        <a:pt x="164" y="845"/>
                      </a:lnTo>
                      <a:lnTo>
                        <a:pt x="160" y="856"/>
                      </a:lnTo>
                      <a:lnTo>
                        <a:pt x="166" y="865"/>
                      </a:lnTo>
                      <a:lnTo>
                        <a:pt x="166" y="881"/>
                      </a:lnTo>
                      <a:lnTo>
                        <a:pt x="164" y="890"/>
                      </a:lnTo>
                      <a:lnTo>
                        <a:pt x="160" y="901"/>
                      </a:lnTo>
                      <a:lnTo>
                        <a:pt x="150" y="920"/>
                      </a:lnTo>
                      <a:lnTo>
                        <a:pt x="143" y="912"/>
                      </a:lnTo>
                      <a:lnTo>
                        <a:pt x="137" y="918"/>
                      </a:lnTo>
                      <a:lnTo>
                        <a:pt x="128" y="926"/>
                      </a:lnTo>
                      <a:lnTo>
                        <a:pt x="116" y="929"/>
                      </a:lnTo>
                      <a:lnTo>
                        <a:pt x="103" y="943"/>
                      </a:lnTo>
                      <a:lnTo>
                        <a:pt x="91" y="946"/>
                      </a:lnTo>
                      <a:lnTo>
                        <a:pt x="78" y="946"/>
                      </a:lnTo>
                      <a:lnTo>
                        <a:pt x="65" y="946"/>
                      </a:lnTo>
                      <a:lnTo>
                        <a:pt x="38" y="954"/>
                      </a:lnTo>
                      <a:lnTo>
                        <a:pt x="25" y="954"/>
                      </a:lnTo>
                      <a:lnTo>
                        <a:pt x="19" y="934"/>
                      </a:lnTo>
                      <a:lnTo>
                        <a:pt x="13" y="909"/>
                      </a:lnTo>
                      <a:lnTo>
                        <a:pt x="8" y="887"/>
                      </a:lnTo>
                      <a:lnTo>
                        <a:pt x="6" y="865"/>
                      </a:lnTo>
                      <a:lnTo>
                        <a:pt x="6" y="837"/>
                      </a:lnTo>
                      <a:lnTo>
                        <a:pt x="0" y="803"/>
                      </a:lnTo>
                    </a:path>
                  </a:pathLst>
                </a:custGeom>
                <a:solidFill>
                  <a:srgbClr val="DEDECC"/>
                </a:solidFill>
                <a:ln w="38100" cap="rnd" cmpd="sng">
                  <a:solidFill>
                    <a:srgbClr val="DEDE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2000"/>
                </a:p>
              </p:txBody>
            </p:sp>
          </p:grpSp>
        </p:grpSp>
        <p:grpSp>
          <p:nvGrpSpPr>
            <p:cNvPr id="54" name="Group 140">
              <a:extLst>
                <a:ext uri="{FF2B5EF4-FFF2-40B4-BE49-F238E27FC236}">
                  <a16:creationId xmlns:a16="http://schemas.microsoft.com/office/drawing/2014/main" id="{BCDF7A4A-8EC9-48BB-9CB7-7B2090D4320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4" y="770"/>
              <a:ext cx="1785" cy="2926"/>
              <a:chOff x="100" y="615"/>
              <a:chExt cx="2020" cy="3311"/>
            </a:xfrm>
          </p:grpSpPr>
          <p:sp>
            <p:nvSpPr>
              <p:cNvPr id="55" name="Freeform 141">
                <a:extLst>
                  <a:ext uri="{FF2B5EF4-FFF2-40B4-BE49-F238E27FC236}">
                    <a16:creationId xmlns:a16="http://schemas.microsoft.com/office/drawing/2014/main" id="{6511371C-DA6C-4D0F-89FD-E903E5B87B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0" y="761"/>
                <a:ext cx="1367" cy="1550"/>
              </a:xfrm>
              <a:custGeom>
                <a:avLst/>
                <a:gdLst>
                  <a:gd name="T0" fmla="*/ 109 w 1367"/>
                  <a:gd name="T1" fmla="*/ 290 h 1550"/>
                  <a:gd name="T2" fmla="*/ 88 w 1367"/>
                  <a:gd name="T3" fmla="*/ 203 h 1550"/>
                  <a:gd name="T4" fmla="*/ 196 w 1367"/>
                  <a:gd name="T5" fmla="*/ 131 h 1550"/>
                  <a:gd name="T6" fmla="*/ 244 w 1367"/>
                  <a:gd name="T7" fmla="*/ 75 h 1550"/>
                  <a:gd name="T8" fmla="*/ 328 w 1367"/>
                  <a:gd name="T9" fmla="*/ 64 h 1550"/>
                  <a:gd name="T10" fmla="*/ 589 w 1367"/>
                  <a:gd name="T11" fmla="*/ 67 h 1550"/>
                  <a:gd name="T12" fmla="*/ 722 w 1367"/>
                  <a:gd name="T13" fmla="*/ 95 h 1550"/>
                  <a:gd name="T14" fmla="*/ 671 w 1367"/>
                  <a:gd name="T15" fmla="*/ 92 h 1550"/>
                  <a:gd name="T16" fmla="*/ 638 w 1367"/>
                  <a:gd name="T17" fmla="*/ 3 h 1550"/>
                  <a:gd name="T18" fmla="*/ 703 w 1367"/>
                  <a:gd name="T19" fmla="*/ 0 h 1550"/>
                  <a:gd name="T20" fmla="*/ 754 w 1367"/>
                  <a:gd name="T21" fmla="*/ 39 h 1550"/>
                  <a:gd name="T22" fmla="*/ 831 w 1367"/>
                  <a:gd name="T23" fmla="*/ 103 h 1550"/>
                  <a:gd name="T24" fmla="*/ 817 w 1367"/>
                  <a:gd name="T25" fmla="*/ 33 h 1550"/>
                  <a:gd name="T26" fmla="*/ 958 w 1367"/>
                  <a:gd name="T27" fmla="*/ 100 h 1550"/>
                  <a:gd name="T28" fmla="*/ 960 w 1367"/>
                  <a:gd name="T29" fmla="*/ 128 h 1550"/>
                  <a:gd name="T30" fmla="*/ 918 w 1367"/>
                  <a:gd name="T31" fmla="*/ 198 h 1550"/>
                  <a:gd name="T32" fmla="*/ 882 w 1367"/>
                  <a:gd name="T33" fmla="*/ 312 h 1550"/>
                  <a:gd name="T34" fmla="*/ 1012 w 1367"/>
                  <a:gd name="T35" fmla="*/ 376 h 1550"/>
                  <a:gd name="T36" fmla="*/ 1017 w 1367"/>
                  <a:gd name="T37" fmla="*/ 476 h 1550"/>
                  <a:gd name="T38" fmla="*/ 1036 w 1367"/>
                  <a:gd name="T39" fmla="*/ 398 h 1550"/>
                  <a:gd name="T40" fmla="*/ 1036 w 1367"/>
                  <a:gd name="T41" fmla="*/ 254 h 1550"/>
                  <a:gd name="T42" fmla="*/ 1130 w 1367"/>
                  <a:gd name="T43" fmla="*/ 293 h 1550"/>
                  <a:gd name="T44" fmla="*/ 1189 w 1367"/>
                  <a:gd name="T45" fmla="*/ 251 h 1550"/>
                  <a:gd name="T46" fmla="*/ 1294 w 1367"/>
                  <a:gd name="T47" fmla="*/ 357 h 1550"/>
                  <a:gd name="T48" fmla="*/ 1366 w 1367"/>
                  <a:gd name="T49" fmla="*/ 449 h 1550"/>
                  <a:gd name="T50" fmla="*/ 1309 w 1367"/>
                  <a:gd name="T51" fmla="*/ 485 h 1550"/>
                  <a:gd name="T52" fmla="*/ 1210 w 1367"/>
                  <a:gd name="T53" fmla="*/ 515 h 1550"/>
                  <a:gd name="T54" fmla="*/ 1280 w 1367"/>
                  <a:gd name="T55" fmla="*/ 535 h 1550"/>
                  <a:gd name="T56" fmla="*/ 1309 w 1367"/>
                  <a:gd name="T57" fmla="*/ 618 h 1550"/>
                  <a:gd name="T58" fmla="*/ 1282 w 1367"/>
                  <a:gd name="T59" fmla="*/ 624 h 1550"/>
                  <a:gd name="T60" fmla="*/ 1242 w 1367"/>
                  <a:gd name="T61" fmla="*/ 657 h 1550"/>
                  <a:gd name="T62" fmla="*/ 1179 w 1367"/>
                  <a:gd name="T63" fmla="*/ 730 h 1550"/>
                  <a:gd name="T64" fmla="*/ 1172 w 1367"/>
                  <a:gd name="T65" fmla="*/ 839 h 1550"/>
                  <a:gd name="T66" fmla="*/ 1105 w 1367"/>
                  <a:gd name="T67" fmla="*/ 1003 h 1550"/>
                  <a:gd name="T68" fmla="*/ 1124 w 1367"/>
                  <a:gd name="T69" fmla="*/ 1142 h 1550"/>
                  <a:gd name="T70" fmla="*/ 1086 w 1367"/>
                  <a:gd name="T71" fmla="*/ 1048 h 1550"/>
                  <a:gd name="T72" fmla="*/ 1021 w 1367"/>
                  <a:gd name="T73" fmla="*/ 1006 h 1550"/>
                  <a:gd name="T74" fmla="*/ 964 w 1367"/>
                  <a:gd name="T75" fmla="*/ 1034 h 1550"/>
                  <a:gd name="T76" fmla="*/ 871 w 1367"/>
                  <a:gd name="T77" fmla="*/ 1048 h 1550"/>
                  <a:gd name="T78" fmla="*/ 823 w 1367"/>
                  <a:gd name="T79" fmla="*/ 1151 h 1550"/>
                  <a:gd name="T80" fmla="*/ 930 w 1367"/>
                  <a:gd name="T81" fmla="*/ 1290 h 1550"/>
                  <a:gd name="T82" fmla="*/ 947 w 1367"/>
                  <a:gd name="T83" fmla="*/ 1212 h 1550"/>
                  <a:gd name="T84" fmla="*/ 1008 w 1367"/>
                  <a:gd name="T85" fmla="*/ 1268 h 1550"/>
                  <a:gd name="T86" fmla="*/ 1042 w 1367"/>
                  <a:gd name="T87" fmla="*/ 1346 h 1550"/>
                  <a:gd name="T88" fmla="*/ 1069 w 1367"/>
                  <a:gd name="T89" fmla="*/ 1415 h 1550"/>
                  <a:gd name="T90" fmla="*/ 1132 w 1367"/>
                  <a:gd name="T91" fmla="*/ 1521 h 1550"/>
                  <a:gd name="T92" fmla="*/ 1227 w 1367"/>
                  <a:gd name="T93" fmla="*/ 1518 h 1550"/>
                  <a:gd name="T94" fmla="*/ 1170 w 1367"/>
                  <a:gd name="T95" fmla="*/ 1532 h 1550"/>
                  <a:gd name="T96" fmla="*/ 1059 w 1367"/>
                  <a:gd name="T97" fmla="*/ 1516 h 1550"/>
                  <a:gd name="T98" fmla="*/ 981 w 1367"/>
                  <a:gd name="T99" fmla="*/ 1421 h 1550"/>
                  <a:gd name="T100" fmla="*/ 924 w 1367"/>
                  <a:gd name="T101" fmla="*/ 1385 h 1550"/>
                  <a:gd name="T102" fmla="*/ 833 w 1367"/>
                  <a:gd name="T103" fmla="*/ 1340 h 1550"/>
                  <a:gd name="T104" fmla="*/ 674 w 1367"/>
                  <a:gd name="T105" fmla="*/ 1190 h 1550"/>
                  <a:gd name="T106" fmla="*/ 543 w 1367"/>
                  <a:gd name="T107" fmla="*/ 970 h 1550"/>
                  <a:gd name="T108" fmla="*/ 587 w 1367"/>
                  <a:gd name="T109" fmla="*/ 1167 h 1550"/>
                  <a:gd name="T110" fmla="*/ 503 w 1367"/>
                  <a:gd name="T111" fmla="*/ 1031 h 1550"/>
                  <a:gd name="T112" fmla="*/ 425 w 1367"/>
                  <a:gd name="T113" fmla="*/ 763 h 1550"/>
                  <a:gd name="T114" fmla="*/ 434 w 1367"/>
                  <a:gd name="T115" fmla="*/ 568 h 1550"/>
                  <a:gd name="T116" fmla="*/ 406 w 1367"/>
                  <a:gd name="T117" fmla="*/ 418 h 1550"/>
                  <a:gd name="T118" fmla="*/ 383 w 1367"/>
                  <a:gd name="T119" fmla="*/ 329 h 1550"/>
                  <a:gd name="T120" fmla="*/ 330 w 1367"/>
                  <a:gd name="T121" fmla="*/ 276 h 1550"/>
                  <a:gd name="T122" fmla="*/ 219 w 1367"/>
                  <a:gd name="T123" fmla="*/ 290 h 1550"/>
                  <a:gd name="T124" fmla="*/ 135 w 1367"/>
                  <a:gd name="T125" fmla="*/ 345 h 155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367" h="1550">
                    <a:moveTo>
                      <a:pt x="0" y="398"/>
                    </a:moveTo>
                    <a:lnTo>
                      <a:pt x="65" y="345"/>
                    </a:lnTo>
                    <a:lnTo>
                      <a:pt x="103" y="323"/>
                    </a:lnTo>
                    <a:lnTo>
                      <a:pt x="109" y="290"/>
                    </a:lnTo>
                    <a:lnTo>
                      <a:pt x="80" y="270"/>
                    </a:lnTo>
                    <a:lnTo>
                      <a:pt x="78" y="231"/>
                    </a:lnTo>
                    <a:lnTo>
                      <a:pt x="91" y="220"/>
                    </a:lnTo>
                    <a:lnTo>
                      <a:pt x="88" y="203"/>
                    </a:lnTo>
                    <a:lnTo>
                      <a:pt x="139" y="198"/>
                    </a:lnTo>
                    <a:lnTo>
                      <a:pt x="152" y="167"/>
                    </a:lnTo>
                    <a:lnTo>
                      <a:pt x="154" y="139"/>
                    </a:lnTo>
                    <a:lnTo>
                      <a:pt x="196" y="131"/>
                    </a:lnTo>
                    <a:lnTo>
                      <a:pt x="200" y="103"/>
                    </a:lnTo>
                    <a:lnTo>
                      <a:pt x="160" y="95"/>
                    </a:lnTo>
                    <a:lnTo>
                      <a:pt x="179" y="75"/>
                    </a:lnTo>
                    <a:lnTo>
                      <a:pt x="244" y="75"/>
                    </a:lnTo>
                    <a:lnTo>
                      <a:pt x="263" y="53"/>
                    </a:lnTo>
                    <a:lnTo>
                      <a:pt x="290" y="50"/>
                    </a:lnTo>
                    <a:lnTo>
                      <a:pt x="307" y="33"/>
                    </a:lnTo>
                    <a:lnTo>
                      <a:pt x="328" y="64"/>
                    </a:lnTo>
                    <a:lnTo>
                      <a:pt x="410" y="59"/>
                    </a:lnTo>
                    <a:lnTo>
                      <a:pt x="448" y="92"/>
                    </a:lnTo>
                    <a:lnTo>
                      <a:pt x="570" y="84"/>
                    </a:lnTo>
                    <a:lnTo>
                      <a:pt x="589" y="67"/>
                    </a:lnTo>
                    <a:lnTo>
                      <a:pt x="636" y="95"/>
                    </a:lnTo>
                    <a:lnTo>
                      <a:pt x="684" y="120"/>
                    </a:lnTo>
                    <a:lnTo>
                      <a:pt x="707" y="109"/>
                    </a:lnTo>
                    <a:lnTo>
                      <a:pt x="722" y="95"/>
                    </a:lnTo>
                    <a:lnTo>
                      <a:pt x="762" y="103"/>
                    </a:lnTo>
                    <a:lnTo>
                      <a:pt x="735" y="84"/>
                    </a:lnTo>
                    <a:lnTo>
                      <a:pt x="709" y="86"/>
                    </a:lnTo>
                    <a:lnTo>
                      <a:pt x="671" y="92"/>
                    </a:lnTo>
                    <a:lnTo>
                      <a:pt x="652" y="64"/>
                    </a:lnTo>
                    <a:lnTo>
                      <a:pt x="631" y="50"/>
                    </a:lnTo>
                    <a:lnTo>
                      <a:pt x="631" y="28"/>
                    </a:lnTo>
                    <a:lnTo>
                      <a:pt x="638" y="3"/>
                    </a:lnTo>
                    <a:lnTo>
                      <a:pt x="655" y="0"/>
                    </a:lnTo>
                    <a:lnTo>
                      <a:pt x="678" y="22"/>
                    </a:lnTo>
                    <a:lnTo>
                      <a:pt x="684" y="11"/>
                    </a:lnTo>
                    <a:lnTo>
                      <a:pt x="703" y="0"/>
                    </a:lnTo>
                    <a:lnTo>
                      <a:pt x="726" y="17"/>
                    </a:lnTo>
                    <a:lnTo>
                      <a:pt x="739" y="3"/>
                    </a:lnTo>
                    <a:lnTo>
                      <a:pt x="751" y="25"/>
                    </a:lnTo>
                    <a:lnTo>
                      <a:pt x="754" y="39"/>
                    </a:lnTo>
                    <a:lnTo>
                      <a:pt x="787" y="59"/>
                    </a:lnTo>
                    <a:lnTo>
                      <a:pt x="775" y="75"/>
                    </a:lnTo>
                    <a:lnTo>
                      <a:pt x="775" y="98"/>
                    </a:lnTo>
                    <a:lnTo>
                      <a:pt x="831" y="103"/>
                    </a:lnTo>
                    <a:lnTo>
                      <a:pt x="846" y="75"/>
                    </a:lnTo>
                    <a:lnTo>
                      <a:pt x="836" y="61"/>
                    </a:lnTo>
                    <a:lnTo>
                      <a:pt x="810" y="64"/>
                    </a:lnTo>
                    <a:lnTo>
                      <a:pt x="817" y="33"/>
                    </a:lnTo>
                    <a:lnTo>
                      <a:pt x="867" y="50"/>
                    </a:lnTo>
                    <a:lnTo>
                      <a:pt x="878" y="72"/>
                    </a:lnTo>
                    <a:lnTo>
                      <a:pt x="920" y="72"/>
                    </a:lnTo>
                    <a:lnTo>
                      <a:pt x="958" y="100"/>
                    </a:lnTo>
                    <a:lnTo>
                      <a:pt x="979" y="95"/>
                    </a:lnTo>
                    <a:lnTo>
                      <a:pt x="1002" y="120"/>
                    </a:lnTo>
                    <a:lnTo>
                      <a:pt x="979" y="153"/>
                    </a:lnTo>
                    <a:lnTo>
                      <a:pt x="960" y="128"/>
                    </a:lnTo>
                    <a:lnTo>
                      <a:pt x="947" y="137"/>
                    </a:lnTo>
                    <a:lnTo>
                      <a:pt x="930" y="156"/>
                    </a:lnTo>
                    <a:lnTo>
                      <a:pt x="903" y="173"/>
                    </a:lnTo>
                    <a:lnTo>
                      <a:pt x="918" y="198"/>
                    </a:lnTo>
                    <a:lnTo>
                      <a:pt x="892" y="201"/>
                    </a:lnTo>
                    <a:lnTo>
                      <a:pt x="871" y="234"/>
                    </a:lnTo>
                    <a:lnTo>
                      <a:pt x="850" y="276"/>
                    </a:lnTo>
                    <a:lnTo>
                      <a:pt x="882" y="312"/>
                    </a:lnTo>
                    <a:lnTo>
                      <a:pt x="907" y="354"/>
                    </a:lnTo>
                    <a:lnTo>
                      <a:pt x="951" y="359"/>
                    </a:lnTo>
                    <a:lnTo>
                      <a:pt x="993" y="354"/>
                    </a:lnTo>
                    <a:lnTo>
                      <a:pt x="1012" y="376"/>
                    </a:lnTo>
                    <a:lnTo>
                      <a:pt x="1004" y="387"/>
                    </a:lnTo>
                    <a:lnTo>
                      <a:pt x="991" y="410"/>
                    </a:lnTo>
                    <a:lnTo>
                      <a:pt x="1010" y="449"/>
                    </a:lnTo>
                    <a:lnTo>
                      <a:pt x="1017" y="476"/>
                    </a:lnTo>
                    <a:lnTo>
                      <a:pt x="1040" y="490"/>
                    </a:lnTo>
                    <a:lnTo>
                      <a:pt x="1071" y="465"/>
                    </a:lnTo>
                    <a:lnTo>
                      <a:pt x="1063" y="429"/>
                    </a:lnTo>
                    <a:lnTo>
                      <a:pt x="1036" y="398"/>
                    </a:lnTo>
                    <a:lnTo>
                      <a:pt x="1067" y="362"/>
                    </a:lnTo>
                    <a:lnTo>
                      <a:pt x="1040" y="301"/>
                    </a:lnTo>
                    <a:lnTo>
                      <a:pt x="1015" y="276"/>
                    </a:lnTo>
                    <a:lnTo>
                      <a:pt x="1036" y="254"/>
                    </a:lnTo>
                    <a:lnTo>
                      <a:pt x="1031" y="220"/>
                    </a:lnTo>
                    <a:lnTo>
                      <a:pt x="1046" y="201"/>
                    </a:lnTo>
                    <a:lnTo>
                      <a:pt x="1071" y="220"/>
                    </a:lnTo>
                    <a:lnTo>
                      <a:pt x="1130" y="293"/>
                    </a:lnTo>
                    <a:lnTo>
                      <a:pt x="1166" y="304"/>
                    </a:lnTo>
                    <a:lnTo>
                      <a:pt x="1177" y="284"/>
                    </a:lnTo>
                    <a:lnTo>
                      <a:pt x="1168" y="245"/>
                    </a:lnTo>
                    <a:lnTo>
                      <a:pt x="1189" y="251"/>
                    </a:lnTo>
                    <a:lnTo>
                      <a:pt x="1225" y="295"/>
                    </a:lnTo>
                    <a:lnTo>
                      <a:pt x="1231" y="320"/>
                    </a:lnTo>
                    <a:lnTo>
                      <a:pt x="1252" y="337"/>
                    </a:lnTo>
                    <a:lnTo>
                      <a:pt x="1294" y="357"/>
                    </a:lnTo>
                    <a:lnTo>
                      <a:pt x="1315" y="393"/>
                    </a:lnTo>
                    <a:lnTo>
                      <a:pt x="1347" y="418"/>
                    </a:lnTo>
                    <a:lnTo>
                      <a:pt x="1364" y="426"/>
                    </a:lnTo>
                    <a:lnTo>
                      <a:pt x="1366" y="449"/>
                    </a:lnTo>
                    <a:lnTo>
                      <a:pt x="1341" y="462"/>
                    </a:lnTo>
                    <a:lnTo>
                      <a:pt x="1326" y="446"/>
                    </a:lnTo>
                    <a:lnTo>
                      <a:pt x="1313" y="449"/>
                    </a:lnTo>
                    <a:lnTo>
                      <a:pt x="1309" y="485"/>
                    </a:lnTo>
                    <a:lnTo>
                      <a:pt x="1288" y="493"/>
                    </a:lnTo>
                    <a:lnTo>
                      <a:pt x="1265" y="474"/>
                    </a:lnTo>
                    <a:lnTo>
                      <a:pt x="1217" y="474"/>
                    </a:lnTo>
                    <a:lnTo>
                      <a:pt x="1210" y="515"/>
                    </a:lnTo>
                    <a:lnTo>
                      <a:pt x="1223" y="540"/>
                    </a:lnTo>
                    <a:lnTo>
                      <a:pt x="1242" y="527"/>
                    </a:lnTo>
                    <a:lnTo>
                      <a:pt x="1261" y="521"/>
                    </a:lnTo>
                    <a:lnTo>
                      <a:pt x="1280" y="535"/>
                    </a:lnTo>
                    <a:lnTo>
                      <a:pt x="1254" y="566"/>
                    </a:lnTo>
                    <a:lnTo>
                      <a:pt x="1280" y="593"/>
                    </a:lnTo>
                    <a:lnTo>
                      <a:pt x="1313" y="602"/>
                    </a:lnTo>
                    <a:lnTo>
                      <a:pt x="1309" y="618"/>
                    </a:lnTo>
                    <a:lnTo>
                      <a:pt x="1297" y="621"/>
                    </a:lnTo>
                    <a:lnTo>
                      <a:pt x="1265" y="716"/>
                    </a:lnTo>
                    <a:lnTo>
                      <a:pt x="1267" y="655"/>
                    </a:lnTo>
                    <a:lnTo>
                      <a:pt x="1282" y="624"/>
                    </a:lnTo>
                    <a:lnTo>
                      <a:pt x="1265" y="610"/>
                    </a:lnTo>
                    <a:lnTo>
                      <a:pt x="1246" y="630"/>
                    </a:lnTo>
                    <a:lnTo>
                      <a:pt x="1257" y="646"/>
                    </a:lnTo>
                    <a:lnTo>
                      <a:pt x="1242" y="657"/>
                    </a:lnTo>
                    <a:lnTo>
                      <a:pt x="1227" y="671"/>
                    </a:lnTo>
                    <a:lnTo>
                      <a:pt x="1229" y="713"/>
                    </a:lnTo>
                    <a:lnTo>
                      <a:pt x="1208" y="727"/>
                    </a:lnTo>
                    <a:lnTo>
                      <a:pt x="1179" y="730"/>
                    </a:lnTo>
                    <a:lnTo>
                      <a:pt x="1189" y="752"/>
                    </a:lnTo>
                    <a:lnTo>
                      <a:pt x="1179" y="777"/>
                    </a:lnTo>
                    <a:lnTo>
                      <a:pt x="1189" y="797"/>
                    </a:lnTo>
                    <a:lnTo>
                      <a:pt x="1172" y="839"/>
                    </a:lnTo>
                    <a:lnTo>
                      <a:pt x="1166" y="878"/>
                    </a:lnTo>
                    <a:lnTo>
                      <a:pt x="1141" y="900"/>
                    </a:lnTo>
                    <a:lnTo>
                      <a:pt x="1109" y="961"/>
                    </a:lnTo>
                    <a:lnTo>
                      <a:pt x="1105" y="1003"/>
                    </a:lnTo>
                    <a:lnTo>
                      <a:pt x="1116" y="1036"/>
                    </a:lnTo>
                    <a:lnTo>
                      <a:pt x="1130" y="1078"/>
                    </a:lnTo>
                    <a:lnTo>
                      <a:pt x="1139" y="1123"/>
                    </a:lnTo>
                    <a:lnTo>
                      <a:pt x="1124" y="1142"/>
                    </a:lnTo>
                    <a:lnTo>
                      <a:pt x="1105" y="1128"/>
                    </a:lnTo>
                    <a:lnTo>
                      <a:pt x="1109" y="1106"/>
                    </a:lnTo>
                    <a:lnTo>
                      <a:pt x="1099" y="1056"/>
                    </a:lnTo>
                    <a:lnTo>
                      <a:pt x="1086" y="1048"/>
                    </a:lnTo>
                    <a:lnTo>
                      <a:pt x="1078" y="1017"/>
                    </a:lnTo>
                    <a:lnTo>
                      <a:pt x="1061" y="1017"/>
                    </a:lnTo>
                    <a:lnTo>
                      <a:pt x="1042" y="1000"/>
                    </a:lnTo>
                    <a:lnTo>
                      <a:pt x="1021" y="1006"/>
                    </a:lnTo>
                    <a:lnTo>
                      <a:pt x="1002" y="995"/>
                    </a:lnTo>
                    <a:lnTo>
                      <a:pt x="979" y="1009"/>
                    </a:lnTo>
                    <a:lnTo>
                      <a:pt x="937" y="997"/>
                    </a:lnTo>
                    <a:lnTo>
                      <a:pt x="964" y="1034"/>
                    </a:lnTo>
                    <a:lnTo>
                      <a:pt x="930" y="1031"/>
                    </a:lnTo>
                    <a:lnTo>
                      <a:pt x="907" y="1003"/>
                    </a:lnTo>
                    <a:lnTo>
                      <a:pt x="865" y="1003"/>
                    </a:lnTo>
                    <a:lnTo>
                      <a:pt x="871" y="1048"/>
                    </a:lnTo>
                    <a:lnTo>
                      <a:pt x="840" y="1034"/>
                    </a:lnTo>
                    <a:lnTo>
                      <a:pt x="823" y="1078"/>
                    </a:lnTo>
                    <a:lnTo>
                      <a:pt x="836" y="1098"/>
                    </a:lnTo>
                    <a:lnTo>
                      <a:pt x="823" y="1151"/>
                    </a:lnTo>
                    <a:lnTo>
                      <a:pt x="838" y="1212"/>
                    </a:lnTo>
                    <a:lnTo>
                      <a:pt x="855" y="1254"/>
                    </a:lnTo>
                    <a:lnTo>
                      <a:pt x="873" y="1293"/>
                    </a:lnTo>
                    <a:lnTo>
                      <a:pt x="930" y="1290"/>
                    </a:lnTo>
                    <a:lnTo>
                      <a:pt x="953" y="1282"/>
                    </a:lnTo>
                    <a:lnTo>
                      <a:pt x="958" y="1254"/>
                    </a:lnTo>
                    <a:lnTo>
                      <a:pt x="945" y="1231"/>
                    </a:lnTo>
                    <a:lnTo>
                      <a:pt x="947" y="1212"/>
                    </a:lnTo>
                    <a:lnTo>
                      <a:pt x="983" y="1217"/>
                    </a:lnTo>
                    <a:lnTo>
                      <a:pt x="1019" y="1206"/>
                    </a:lnTo>
                    <a:lnTo>
                      <a:pt x="1019" y="1231"/>
                    </a:lnTo>
                    <a:lnTo>
                      <a:pt x="1008" y="1268"/>
                    </a:lnTo>
                    <a:lnTo>
                      <a:pt x="991" y="1295"/>
                    </a:lnTo>
                    <a:lnTo>
                      <a:pt x="987" y="1334"/>
                    </a:lnTo>
                    <a:lnTo>
                      <a:pt x="1010" y="1351"/>
                    </a:lnTo>
                    <a:lnTo>
                      <a:pt x="1042" y="1346"/>
                    </a:lnTo>
                    <a:lnTo>
                      <a:pt x="1061" y="1360"/>
                    </a:lnTo>
                    <a:lnTo>
                      <a:pt x="1078" y="1354"/>
                    </a:lnTo>
                    <a:lnTo>
                      <a:pt x="1084" y="1379"/>
                    </a:lnTo>
                    <a:lnTo>
                      <a:pt x="1069" y="1415"/>
                    </a:lnTo>
                    <a:lnTo>
                      <a:pt x="1082" y="1438"/>
                    </a:lnTo>
                    <a:lnTo>
                      <a:pt x="1084" y="1482"/>
                    </a:lnTo>
                    <a:lnTo>
                      <a:pt x="1105" y="1513"/>
                    </a:lnTo>
                    <a:lnTo>
                      <a:pt x="1132" y="1521"/>
                    </a:lnTo>
                    <a:lnTo>
                      <a:pt x="1151" y="1513"/>
                    </a:lnTo>
                    <a:lnTo>
                      <a:pt x="1160" y="1516"/>
                    </a:lnTo>
                    <a:lnTo>
                      <a:pt x="1196" y="1516"/>
                    </a:lnTo>
                    <a:lnTo>
                      <a:pt x="1227" y="1518"/>
                    </a:lnTo>
                    <a:lnTo>
                      <a:pt x="1236" y="1499"/>
                    </a:lnTo>
                    <a:lnTo>
                      <a:pt x="1208" y="1532"/>
                    </a:lnTo>
                    <a:lnTo>
                      <a:pt x="1189" y="1529"/>
                    </a:lnTo>
                    <a:lnTo>
                      <a:pt x="1170" y="1532"/>
                    </a:lnTo>
                    <a:lnTo>
                      <a:pt x="1132" y="1549"/>
                    </a:lnTo>
                    <a:lnTo>
                      <a:pt x="1101" y="1527"/>
                    </a:lnTo>
                    <a:lnTo>
                      <a:pt x="1071" y="1513"/>
                    </a:lnTo>
                    <a:lnTo>
                      <a:pt x="1059" y="1516"/>
                    </a:lnTo>
                    <a:lnTo>
                      <a:pt x="1061" y="1496"/>
                    </a:lnTo>
                    <a:lnTo>
                      <a:pt x="1059" y="1465"/>
                    </a:lnTo>
                    <a:lnTo>
                      <a:pt x="1033" y="1438"/>
                    </a:lnTo>
                    <a:lnTo>
                      <a:pt x="981" y="1421"/>
                    </a:lnTo>
                    <a:lnTo>
                      <a:pt x="972" y="1410"/>
                    </a:lnTo>
                    <a:lnTo>
                      <a:pt x="958" y="1412"/>
                    </a:lnTo>
                    <a:lnTo>
                      <a:pt x="943" y="1399"/>
                    </a:lnTo>
                    <a:lnTo>
                      <a:pt x="924" y="1385"/>
                    </a:lnTo>
                    <a:lnTo>
                      <a:pt x="899" y="1346"/>
                    </a:lnTo>
                    <a:lnTo>
                      <a:pt x="869" y="1334"/>
                    </a:lnTo>
                    <a:lnTo>
                      <a:pt x="852" y="1360"/>
                    </a:lnTo>
                    <a:lnTo>
                      <a:pt x="833" y="1340"/>
                    </a:lnTo>
                    <a:lnTo>
                      <a:pt x="810" y="1340"/>
                    </a:lnTo>
                    <a:lnTo>
                      <a:pt x="764" y="1326"/>
                    </a:lnTo>
                    <a:lnTo>
                      <a:pt x="680" y="1259"/>
                    </a:lnTo>
                    <a:lnTo>
                      <a:pt x="674" y="1190"/>
                    </a:lnTo>
                    <a:lnTo>
                      <a:pt x="665" y="1162"/>
                    </a:lnTo>
                    <a:lnTo>
                      <a:pt x="650" y="1142"/>
                    </a:lnTo>
                    <a:lnTo>
                      <a:pt x="631" y="1103"/>
                    </a:lnTo>
                    <a:lnTo>
                      <a:pt x="543" y="970"/>
                    </a:lnTo>
                    <a:lnTo>
                      <a:pt x="543" y="1020"/>
                    </a:lnTo>
                    <a:lnTo>
                      <a:pt x="598" y="1109"/>
                    </a:lnTo>
                    <a:lnTo>
                      <a:pt x="621" y="1184"/>
                    </a:lnTo>
                    <a:lnTo>
                      <a:pt x="587" y="1167"/>
                    </a:lnTo>
                    <a:lnTo>
                      <a:pt x="581" y="1123"/>
                    </a:lnTo>
                    <a:lnTo>
                      <a:pt x="537" y="1095"/>
                    </a:lnTo>
                    <a:lnTo>
                      <a:pt x="562" y="1078"/>
                    </a:lnTo>
                    <a:lnTo>
                      <a:pt x="503" y="1031"/>
                    </a:lnTo>
                    <a:lnTo>
                      <a:pt x="526" y="1003"/>
                    </a:lnTo>
                    <a:lnTo>
                      <a:pt x="505" y="947"/>
                    </a:lnTo>
                    <a:lnTo>
                      <a:pt x="434" y="830"/>
                    </a:lnTo>
                    <a:lnTo>
                      <a:pt x="425" y="763"/>
                    </a:lnTo>
                    <a:lnTo>
                      <a:pt x="429" y="713"/>
                    </a:lnTo>
                    <a:lnTo>
                      <a:pt x="448" y="657"/>
                    </a:lnTo>
                    <a:lnTo>
                      <a:pt x="448" y="602"/>
                    </a:lnTo>
                    <a:lnTo>
                      <a:pt x="434" y="568"/>
                    </a:lnTo>
                    <a:lnTo>
                      <a:pt x="474" y="557"/>
                    </a:lnTo>
                    <a:lnTo>
                      <a:pt x="425" y="490"/>
                    </a:lnTo>
                    <a:lnTo>
                      <a:pt x="427" y="460"/>
                    </a:lnTo>
                    <a:lnTo>
                      <a:pt x="406" y="418"/>
                    </a:lnTo>
                    <a:lnTo>
                      <a:pt x="415" y="393"/>
                    </a:lnTo>
                    <a:lnTo>
                      <a:pt x="400" y="379"/>
                    </a:lnTo>
                    <a:lnTo>
                      <a:pt x="398" y="351"/>
                    </a:lnTo>
                    <a:lnTo>
                      <a:pt x="383" y="329"/>
                    </a:lnTo>
                    <a:lnTo>
                      <a:pt x="400" y="309"/>
                    </a:lnTo>
                    <a:lnTo>
                      <a:pt x="377" y="295"/>
                    </a:lnTo>
                    <a:lnTo>
                      <a:pt x="358" y="315"/>
                    </a:lnTo>
                    <a:lnTo>
                      <a:pt x="330" y="276"/>
                    </a:lnTo>
                    <a:lnTo>
                      <a:pt x="301" y="265"/>
                    </a:lnTo>
                    <a:lnTo>
                      <a:pt x="259" y="265"/>
                    </a:lnTo>
                    <a:lnTo>
                      <a:pt x="232" y="301"/>
                    </a:lnTo>
                    <a:lnTo>
                      <a:pt x="219" y="290"/>
                    </a:lnTo>
                    <a:lnTo>
                      <a:pt x="242" y="242"/>
                    </a:lnTo>
                    <a:lnTo>
                      <a:pt x="221" y="251"/>
                    </a:lnTo>
                    <a:lnTo>
                      <a:pt x="179" y="301"/>
                    </a:lnTo>
                    <a:lnTo>
                      <a:pt x="135" y="345"/>
                    </a:lnTo>
                    <a:lnTo>
                      <a:pt x="95" y="357"/>
                    </a:lnTo>
                    <a:lnTo>
                      <a:pt x="27" y="401"/>
                    </a:lnTo>
                    <a:lnTo>
                      <a:pt x="0" y="398"/>
                    </a:lnTo>
                  </a:path>
                </a:pathLst>
              </a:custGeom>
              <a:solidFill>
                <a:srgbClr val="DEDECC"/>
              </a:solidFill>
              <a:ln w="38100" cap="rnd" cmpd="sng">
                <a:solidFill>
                  <a:srgbClr val="DEDE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56" name="Freeform 142">
                <a:extLst>
                  <a:ext uri="{FF2B5EF4-FFF2-40B4-BE49-F238E27FC236}">
                    <a16:creationId xmlns:a16="http://schemas.microsoft.com/office/drawing/2014/main" id="{6055B9EF-E91B-48CA-B9F7-D2DA20C3B2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77" y="615"/>
                <a:ext cx="465" cy="408"/>
              </a:xfrm>
              <a:custGeom>
                <a:avLst/>
                <a:gdLst>
                  <a:gd name="T0" fmla="*/ 0 w 465"/>
                  <a:gd name="T1" fmla="*/ 84 h 408"/>
                  <a:gd name="T2" fmla="*/ 10 w 465"/>
                  <a:gd name="T3" fmla="*/ 53 h 408"/>
                  <a:gd name="T4" fmla="*/ 10 w 465"/>
                  <a:gd name="T5" fmla="*/ 31 h 408"/>
                  <a:gd name="T6" fmla="*/ 27 w 465"/>
                  <a:gd name="T7" fmla="*/ 0 h 408"/>
                  <a:gd name="T8" fmla="*/ 111 w 465"/>
                  <a:gd name="T9" fmla="*/ 20 h 408"/>
                  <a:gd name="T10" fmla="*/ 256 w 465"/>
                  <a:gd name="T11" fmla="*/ 56 h 408"/>
                  <a:gd name="T12" fmla="*/ 313 w 465"/>
                  <a:gd name="T13" fmla="*/ 86 h 408"/>
                  <a:gd name="T14" fmla="*/ 388 w 465"/>
                  <a:gd name="T15" fmla="*/ 114 h 408"/>
                  <a:gd name="T16" fmla="*/ 426 w 465"/>
                  <a:gd name="T17" fmla="*/ 167 h 408"/>
                  <a:gd name="T18" fmla="*/ 464 w 465"/>
                  <a:gd name="T19" fmla="*/ 192 h 408"/>
                  <a:gd name="T20" fmla="*/ 449 w 465"/>
                  <a:gd name="T21" fmla="*/ 212 h 408"/>
                  <a:gd name="T22" fmla="*/ 449 w 465"/>
                  <a:gd name="T23" fmla="*/ 237 h 408"/>
                  <a:gd name="T24" fmla="*/ 435 w 465"/>
                  <a:gd name="T25" fmla="*/ 243 h 408"/>
                  <a:gd name="T26" fmla="*/ 422 w 465"/>
                  <a:gd name="T27" fmla="*/ 265 h 408"/>
                  <a:gd name="T28" fmla="*/ 435 w 465"/>
                  <a:gd name="T29" fmla="*/ 287 h 408"/>
                  <a:gd name="T30" fmla="*/ 433 w 465"/>
                  <a:gd name="T31" fmla="*/ 304 h 408"/>
                  <a:gd name="T32" fmla="*/ 418 w 465"/>
                  <a:gd name="T33" fmla="*/ 326 h 408"/>
                  <a:gd name="T34" fmla="*/ 420 w 465"/>
                  <a:gd name="T35" fmla="*/ 348 h 408"/>
                  <a:gd name="T36" fmla="*/ 445 w 465"/>
                  <a:gd name="T37" fmla="*/ 371 h 408"/>
                  <a:gd name="T38" fmla="*/ 447 w 465"/>
                  <a:gd name="T39" fmla="*/ 393 h 408"/>
                  <a:gd name="T40" fmla="*/ 441 w 465"/>
                  <a:gd name="T41" fmla="*/ 404 h 408"/>
                  <a:gd name="T42" fmla="*/ 416 w 465"/>
                  <a:gd name="T43" fmla="*/ 407 h 408"/>
                  <a:gd name="T44" fmla="*/ 397 w 465"/>
                  <a:gd name="T45" fmla="*/ 396 h 408"/>
                  <a:gd name="T46" fmla="*/ 376 w 465"/>
                  <a:gd name="T47" fmla="*/ 368 h 408"/>
                  <a:gd name="T48" fmla="*/ 367 w 465"/>
                  <a:gd name="T49" fmla="*/ 368 h 408"/>
                  <a:gd name="T50" fmla="*/ 357 w 465"/>
                  <a:gd name="T51" fmla="*/ 357 h 408"/>
                  <a:gd name="T52" fmla="*/ 346 w 465"/>
                  <a:gd name="T53" fmla="*/ 323 h 408"/>
                  <a:gd name="T54" fmla="*/ 334 w 465"/>
                  <a:gd name="T55" fmla="*/ 312 h 408"/>
                  <a:gd name="T56" fmla="*/ 307 w 465"/>
                  <a:gd name="T57" fmla="*/ 295 h 408"/>
                  <a:gd name="T58" fmla="*/ 283 w 465"/>
                  <a:gd name="T59" fmla="*/ 284 h 408"/>
                  <a:gd name="T60" fmla="*/ 250 w 465"/>
                  <a:gd name="T61" fmla="*/ 254 h 408"/>
                  <a:gd name="T62" fmla="*/ 235 w 465"/>
                  <a:gd name="T63" fmla="*/ 231 h 408"/>
                  <a:gd name="T64" fmla="*/ 237 w 465"/>
                  <a:gd name="T65" fmla="*/ 215 h 408"/>
                  <a:gd name="T66" fmla="*/ 252 w 465"/>
                  <a:gd name="T67" fmla="*/ 201 h 408"/>
                  <a:gd name="T68" fmla="*/ 239 w 465"/>
                  <a:gd name="T69" fmla="*/ 184 h 408"/>
                  <a:gd name="T70" fmla="*/ 227 w 465"/>
                  <a:gd name="T71" fmla="*/ 192 h 408"/>
                  <a:gd name="T72" fmla="*/ 206 w 465"/>
                  <a:gd name="T73" fmla="*/ 167 h 408"/>
                  <a:gd name="T74" fmla="*/ 202 w 465"/>
                  <a:gd name="T75" fmla="*/ 181 h 408"/>
                  <a:gd name="T76" fmla="*/ 183 w 465"/>
                  <a:gd name="T77" fmla="*/ 181 h 408"/>
                  <a:gd name="T78" fmla="*/ 178 w 465"/>
                  <a:gd name="T79" fmla="*/ 170 h 408"/>
                  <a:gd name="T80" fmla="*/ 178 w 465"/>
                  <a:gd name="T81" fmla="*/ 151 h 408"/>
                  <a:gd name="T82" fmla="*/ 170 w 465"/>
                  <a:gd name="T83" fmla="*/ 139 h 408"/>
                  <a:gd name="T84" fmla="*/ 157 w 465"/>
                  <a:gd name="T85" fmla="*/ 142 h 408"/>
                  <a:gd name="T86" fmla="*/ 141 w 465"/>
                  <a:gd name="T87" fmla="*/ 112 h 408"/>
                  <a:gd name="T88" fmla="*/ 128 w 465"/>
                  <a:gd name="T89" fmla="*/ 109 h 408"/>
                  <a:gd name="T90" fmla="*/ 109 w 465"/>
                  <a:gd name="T91" fmla="*/ 95 h 408"/>
                  <a:gd name="T92" fmla="*/ 69 w 465"/>
                  <a:gd name="T93" fmla="*/ 98 h 408"/>
                  <a:gd name="T94" fmla="*/ 29 w 465"/>
                  <a:gd name="T95" fmla="*/ 95 h 408"/>
                  <a:gd name="T96" fmla="*/ 0 w 465"/>
                  <a:gd name="T97" fmla="*/ 84 h 4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65" h="408">
                    <a:moveTo>
                      <a:pt x="0" y="84"/>
                    </a:moveTo>
                    <a:lnTo>
                      <a:pt x="10" y="53"/>
                    </a:lnTo>
                    <a:lnTo>
                      <a:pt x="10" y="31"/>
                    </a:lnTo>
                    <a:lnTo>
                      <a:pt x="27" y="0"/>
                    </a:lnTo>
                    <a:lnTo>
                      <a:pt x="111" y="20"/>
                    </a:lnTo>
                    <a:lnTo>
                      <a:pt x="256" y="56"/>
                    </a:lnTo>
                    <a:lnTo>
                      <a:pt x="313" y="86"/>
                    </a:lnTo>
                    <a:lnTo>
                      <a:pt x="388" y="114"/>
                    </a:lnTo>
                    <a:lnTo>
                      <a:pt x="426" y="167"/>
                    </a:lnTo>
                    <a:lnTo>
                      <a:pt x="464" y="192"/>
                    </a:lnTo>
                    <a:lnTo>
                      <a:pt x="449" y="212"/>
                    </a:lnTo>
                    <a:lnTo>
                      <a:pt x="449" y="237"/>
                    </a:lnTo>
                    <a:lnTo>
                      <a:pt x="435" y="243"/>
                    </a:lnTo>
                    <a:lnTo>
                      <a:pt x="422" y="265"/>
                    </a:lnTo>
                    <a:lnTo>
                      <a:pt x="435" y="287"/>
                    </a:lnTo>
                    <a:lnTo>
                      <a:pt x="433" y="304"/>
                    </a:lnTo>
                    <a:lnTo>
                      <a:pt x="418" y="326"/>
                    </a:lnTo>
                    <a:lnTo>
                      <a:pt x="420" y="348"/>
                    </a:lnTo>
                    <a:lnTo>
                      <a:pt x="445" y="371"/>
                    </a:lnTo>
                    <a:lnTo>
                      <a:pt x="447" y="393"/>
                    </a:lnTo>
                    <a:lnTo>
                      <a:pt x="441" y="404"/>
                    </a:lnTo>
                    <a:lnTo>
                      <a:pt x="416" y="407"/>
                    </a:lnTo>
                    <a:lnTo>
                      <a:pt x="397" y="396"/>
                    </a:lnTo>
                    <a:lnTo>
                      <a:pt x="376" y="368"/>
                    </a:lnTo>
                    <a:lnTo>
                      <a:pt x="367" y="368"/>
                    </a:lnTo>
                    <a:lnTo>
                      <a:pt x="357" y="357"/>
                    </a:lnTo>
                    <a:lnTo>
                      <a:pt x="346" y="323"/>
                    </a:lnTo>
                    <a:lnTo>
                      <a:pt x="334" y="312"/>
                    </a:lnTo>
                    <a:lnTo>
                      <a:pt x="307" y="295"/>
                    </a:lnTo>
                    <a:lnTo>
                      <a:pt x="283" y="284"/>
                    </a:lnTo>
                    <a:lnTo>
                      <a:pt x="250" y="254"/>
                    </a:lnTo>
                    <a:lnTo>
                      <a:pt x="235" y="231"/>
                    </a:lnTo>
                    <a:lnTo>
                      <a:pt x="237" y="215"/>
                    </a:lnTo>
                    <a:lnTo>
                      <a:pt x="252" y="201"/>
                    </a:lnTo>
                    <a:lnTo>
                      <a:pt x="239" y="184"/>
                    </a:lnTo>
                    <a:lnTo>
                      <a:pt x="227" y="192"/>
                    </a:lnTo>
                    <a:lnTo>
                      <a:pt x="206" y="167"/>
                    </a:lnTo>
                    <a:lnTo>
                      <a:pt x="202" y="181"/>
                    </a:lnTo>
                    <a:lnTo>
                      <a:pt x="183" y="181"/>
                    </a:lnTo>
                    <a:lnTo>
                      <a:pt x="178" y="170"/>
                    </a:lnTo>
                    <a:lnTo>
                      <a:pt x="178" y="151"/>
                    </a:lnTo>
                    <a:lnTo>
                      <a:pt x="170" y="139"/>
                    </a:lnTo>
                    <a:lnTo>
                      <a:pt x="157" y="142"/>
                    </a:lnTo>
                    <a:lnTo>
                      <a:pt x="141" y="112"/>
                    </a:lnTo>
                    <a:lnTo>
                      <a:pt x="128" y="109"/>
                    </a:lnTo>
                    <a:lnTo>
                      <a:pt x="109" y="95"/>
                    </a:lnTo>
                    <a:lnTo>
                      <a:pt x="69" y="98"/>
                    </a:lnTo>
                    <a:lnTo>
                      <a:pt x="29" y="95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DEDECC"/>
              </a:solidFill>
              <a:ln w="38100" cap="rnd" cmpd="sng">
                <a:solidFill>
                  <a:srgbClr val="DEDE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57" name="Freeform 143">
                <a:extLst>
                  <a:ext uri="{FF2B5EF4-FFF2-40B4-BE49-F238E27FC236}">
                    <a16:creationId xmlns:a16="http://schemas.microsoft.com/office/drawing/2014/main" id="{F5F949FB-8BB2-4F46-A46A-DC04850012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84" y="758"/>
                <a:ext cx="296" cy="210"/>
              </a:xfrm>
              <a:custGeom>
                <a:avLst/>
                <a:gdLst>
                  <a:gd name="T0" fmla="*/ 10 w 296"/>
                  <a:gd name="T1" fmla="*/ 0 h 210"/>
                  <a:gd name="T2" fmla="*/ 0 w 296"/>
                  <a:gd name="T3" fmla="*/ 17 h 210"/>
                  <a:gd name="T4" fmla="*/ 0 w 296"/>
                  <a:gd name="T5" fmla="*/ 36 h 210"/>
                  <a:gd name="T6" fmla="*/ 21 w 296"/>
                  <a:gd name="T7" fmla="*/ 56 h 210"/>
                  <a:gd name="T8" fmla="*/ 33 w 296"/>
                  <a:gd name="T9" fmla="*/ 50 h 210"/>
                  <a:gd name="T10" fmla="*/ 37 w 296"/>
                  <a:gd name="T11" fmla="*/ 59 h 210"/>
                  <a:gd name="T12" fmla="*/ 50 w 296"/>
                  <a:gd name="T13" fmla="*/ 61 h 210"/>
                  <a:gd name="T14" fmla="*/ 58 w 296"/>
                  <a:gd name="T15" fmla="*/ 47 h 210"/>
                  <a:gd name="T16" fmla="*/ 87 w 296"/>
                  <a:gd name="T17" fmla="*/ 50 h 210"/>
                  <a:gd name="T18" fmla="*/ 91 w 296"/>
                  <a:gd name="T19" fmla="*/ 64 h 210"/>
                  <a:gd name="T20" fmla="*/ 102 w 296"/>
                  <a:gd name="T21" fmla="*/ 70 h 210"/>
                  <a:gd name="T22" fmla="*/ 127 w 296"/>
                  <a:gd name="T23" fmla="*/ 67 h 210"/>
                  <a:gd name="T24" fmla="*/ 135 w 296"/>
                  <a:gd name="T25" fmla="*/ 75 h 210"/>
                  <a:gd name="T26" fmla="*/ 148 w 296"/>
                  <a:gd name="T27" fmla="*/ 84 h 210"/>
                  <a:gd name="T28" fmla="*/ 158 w 296"/>
                  <a:gd name="T29" fmla="*/ 100 h 210"/>
                  <a:gd name="T30" fmla="*/ 158 w 296"/>
                  <a:gd name="T31" fmla="*/ 123 h 210"/>
                  <a:gd name="T32" fmla="*/ 150 w 296"/>
                  <a:gd name="T33" fmla="*/ 128 h 210"/>
                  <a:gd name="T34" fmla="*/ 154 w 296"/>
                  <a:gd name="T35" fmla="*/ 137 h 210"/>
                  <a:gd name="T36" fmla="*/ 141 w 296"/>
                  <a:gd name="T37" fmla="*/ 150 h 210"/>
                  <a:gd name="T38" fmla="*/ 141 w 296"/>
                  <a:gd name="T39" fmla="*/ 170 h 210"/>
                  <a:gd name="T40" fmla="*/ 160 w 296"/>
                  <a:gd name="T41" fmla="*/ 173 h 210"/>
                  <a:gd name="T42" fmla="*/ 170 w 296"/>
                  <a:gd name="T43" fmla="*/ 167 h 210"/>
                  <a:gd name="T44" fmla="*/ 175 w 296"/>
                  <a:gd name="T45" fmla="*/ 159 h 210"/>
                  <a:gd name="T46" fmla="*/ 181 w 296"/>
                  <a:gd name="T47" fmla="*/ 167 h 210"/>
                  <a:gd name="T48" fmla="*/ 191 w 296"/>
                  <a:gd name="T49" fmla="*/ 162 h 210"/>
                  <a:gd name="T50" fmla="*/ 214 w 296"/>
                  <a:gd name="T51" fmla="*/ 173 h 210"/>
                  <a:gd name="T52" fmla="*/ 229 w 296"/>
                  <a:gd name="T53" fmla="*/ 192 h 210"/>
                  <a:gd name="T54" fmla="*/ 233 w 296"/>
                  <a:gd name="T55" fmla="*/ 192 h 210"/>
                  <a:gd name="T56" fmla="*/ 235 w 296"/>
                  <a:gd name="T57" fmla="*/ 203 h 210"/>
                  <a:gd name="T58" fmla="*/ 249 w 296"/>
                  <a:gd name="T59" fmla="*/ 209 h 210"/>
                  <a:gd name="T60" fmla="*/ 266 w 296"/>
                  <a:gd name="T61" fmla="*/ 209 h 210"/>
                  <a:gd name="T62" fmla="*/ 256 w 296"/>
                  <a:gd name="T63" fmla="*/ 198 h 210"/>
                  <a:gd name="T64" fmla="*/ 260 w 296"/>
                  <a:gd name="T65" fmla="*/ 187 h 210"/>
                  <a:gd name="T66" fmla="*/ 272 w 296"/>
                  <a:gd name="T67" fmla="*/ 198 h 210"/>
                  <a:gd name="T68" fmla="*/ 287 w 296"/>
                  <a:gd name="T69" fmla="*/ 201 h 210"/>
                  <a:gd name="T70" fmla="*/ 289 w 296"/>
                  <a:gd name="T71" fmla="*/ 184 h 210"/>
                  <a:gd name="T72" fmla="*/ 274 w 296"/>
                  <a:gd name="T73" fmla="*/ 170 h 210"/>
                  <a:gd name="T74" fmla="*/ 264 w 296"/>
                  <a:gd name="T75" fmla="*/ 170 h 210"/>
                  <a:gd name="T76" fmla="*/ 249 w 296"/>
                  <a:gd name="T77" fmla="*/ 156 h 210"/>
                  <a:gd name="T78" fmla="*/ 264 w 296"/>
                  <a:gd name="T79" fmla="*/ 156 h 210"/>
                  <a:gd name="T80" fmla="*/ 274 w 296"/>
                  <a:gd name="T81" fmla="*/ 164 h 210"/>
                  <a:gd name="T82" fmla="*/ 295 w 296"/>
                  <a:gd name="T83" fmla="*/ 164 h 210"/>
                  <a:gd name="T84" fmla="*/ 291 w 296"/>
                  <a:gd name="T85" fmla="*/ 148 h 210"/>
                  <a:gd name="T86" fmla="*/ 272 w 296"/>
                  <a:gd name="T87" fmla="*/ 131 h 210"/>
                  <a:gd name="T88" fmla="*/ 260 w 296"/>
                  <a:gd name="T89" fmla="*/ 128 h 210"/>
                  <a:gd name="T90" fmla="*/ 241 w 296"/>
                  <a:gd name="T91" fmla="*/ 109 h 210"/>
                  <a:gd name="T92" fmla="*/ 218 w 296"/>
                  <a:gd name="T93" fmla="*/ 103 h 210"/>
                  <a:gd name="T94" fmla="*/ 199 w 296"/>
                  <a:gd name="T95" fmla="*/ 95 h 210"/>
                  <a:gd name="T96" fmla="*/ 185 w 296"/>
                  <a:gd name="T97" fmla="*/ 70 h 210"/>
                  <a:gd name="T98" fmla="*/ 175 w 296"/>
                  <a:gd name="T99" fmla="*/ 39 h 210"/>
                  <a:gd name="T100" fmla="*/ 160 w 296"/>
                  <a:gd name="T101" fmla="*/ 39 h 210"/>
                  <a:gd name="T102" fmla="*/ 156 w 296"/>
                  <a:gd name="T103" fmla="*/ 31 h 210"/>
                  <a:gd name="T104" fmla="*/ 148 w 296"/>
                  <a:gd name="T105" fmla="*/ 33 h 210"/>
                  <a:gd name="T106" fmla="*/ 133 w 296"/>
                  <a:gd name="T107" fmla="*/ 20 h 210"/>
                  <a:gd name="T108" fmla="*/ 108 w 296"/>
                  <a:gd name="T109" fmla="*/ 14 h 210"/>
                  <a:gd name="T110" fmla="*/ 98 w 296"/>
                  <a:gd name="T111" fmla="*/ 22 h 210"/>
                  <a:gd name="T112" fmla="*/ 75 w 296"/>
                  <a:gd name="T113" fmla="*/ 14 h 210"/>
                  <a:gd name="T114" fmla="*/ 60 w 296"/>
                  <a:gd name="T115" fmla="*/ 14 h 210"/>
                  <a:gd name="T116" fmla="*/ 54 w 296"/>
                  <a:gd name="T117" fmla="*/ 3 h 210"/>
                  <a:gd name="T118" fmla="*/ 48 w 296"/>
                  <a:gd name="T119" fmla="*/ 0 h 210"/>
                  <a:gd name="T120" fmla="*/ 37 w 296"/>
                  <a:gd name="T121" fmla="*/ 3 h 210"/>
                  <a:gd name="T122" fmla="*/ 10 w 296"/>
                  <a:gd name="T123" fmla="*/ 0 h 2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96" h="210">
                    <a:moveTo>
                      <a:pt x="10" y="0"/>
                    </a:moveTo>
                    <a:lnTo>
                      <a:pt x="0" y="17"/>
                    </a:lnTo>
                    <a:lnTo>
                      <a:pt x="0" y="36"/>
                    </a:lnTo>
                    <a:lnTo>
                      <a:pt x="21" y="56"/>
                    </a:lnTo>
                    <a:lnTo>
                      <a:pt x="33" y="50"/>
                    </a:lnTo>
                    <a:lnTo>
                      <a:pt x="37" y="59"/>
                    </a:lnTo>
                    <a:lnTo>
                      <a:pt x="50" y="61"/>
                    </a:lnTo>
                    <a:lnTo>
                      <a:pt x="58" y="47"/>
                    </a:lnTo>
                    <a:lnTo>
                      <a:pt x="87" y="50"/>
                    </a:lnTo>
                    <a:lnTo>
                      <a:pt x="91" y="64"/>
                    </a:lnTo>
                    <a:lnTo>
                      <a:pt x="102" y="70"/>
                    </a:lnTo>
                    <a:lnTo>
                      <a:pt x="127" y="67"/>
                    </a:lnTo>
                    <a:lnTo>
                      <a:pt x="135" y="75"/>
                    </a:lnTo>
                    <a:lnTo>
                      <a:pt x="148" y="84"/>
                    </a:lnTo>
                    <a:lnTo>
                      <a:pt x="158" y="100"/>
                    </a:lnTo>
                    <a:lnTo>
                      <a:pt x="158" y="123"/>
                    </a:lnTo>
                    <a:lnTo>
                      <a:pt x="150" y="128"/>
                    </a:lnTo>
                    <a:lnTo>
                      <a:pt x="154" y="137"/>
                    </a:lnTo>
                    <a:lnTo>
                      <a:pt x="141" y="150"/>
                    </a:lnTo>
                    <a:lnTo>
                      <a:pt x="141" y="170"/>
                    </a:lnTo>
                    <a:lnTo>
                      <a:pt x="160" y="173"/>
                    </a:lnTo>
                    <a:lnTo>
                      <a:pt x="170" y="167"/>
                    </a:lnTo>
                    <a:lnTo>
                      <a:pt x="175" y="159"/>
                    </a:lnTo>
                    <a:lnTo>
                      <a:pt x="181" y="167"/>
                    </a:lnTo>
                    <a:lnTo>
                      <a:pt x="191" y="162"/>
                    </a:lnTo>
                    <a:lnTo>
                      <a:pt x="214" y="173"/>
                    </a:lnTo>
                    <a:lnTo>
                      <a:pt x="229" y="192"/>
                    </a:lnTo>
                    <a:lnTo>
                      <a:pt x="233" y="192"/>
                    </a:lnTo>
                    <a:lnTo>
                      <a:pt x="235" y="203"/>
                    </a:lnTo>
                    <a:lnTo>
                      <a:pt x="249" y="209"/>
                    </a:lnTo>
                    <a:lnTo>
                      <a:pt x="266" y="209"/>
                    </a:lnTo>
                    <a:lnTo>
                      <a:pt x="256" y="198"/>
                    </a:lnTo>
                    <a:lnTo>
                      <a:pt x="260" y="187"/>
                    </a:lnTo>
                    <a:lnTo>
                      <a:pt x="272" y="198"/>
                    </a:lnTo>
                    <a:lnTo>
                      <a:pt x="287" y="201"/>
                    </a:lnTo>
                    <a:lnTo>
                      <a:pt x="289" y="184"/>
                    </a:lnTo>
                    <a:lnTo>
                      <a:pt x="274" y="170"/>
                    </a:lnTo>
                    <a:lnTo>
                      <a:pt x="264" y="170"/>
                    </a:lnTo>
                    <a:lnTo>
                      <a:pt x="249" y="156"/>
                    </a:lnTo>
                    <a:lnTo>
                      <a:pt x="264" y="156"/>
                    </a:lnTo>
                    <a:lnTo>
                      <a:pt x="274" y="164"/>
                    </a:lnTo>
                    <a:lnTo>
                      <a:pt x="295" y="164"/>
                    </a:lnTo>
                    <a:lnTo>
                      <a:pt x="291" y="148"/>
                    </a:lnTo>
                    <a:lnTo>
                      <a:pt x="272" y="131"/>
                    </a:lnTo>
                    <a:lnTo>
                      <a:pt x="260" y="128"/>
                    </a:lnTo>
                    <a:lnTo>
                      <a:pt x="241" y="109"/>
                    </a:lnTo>
                    <a:lnTo>
                      <a:pt x="218" y="103"/>
                    </a:lnTo>
                    <a:lnTo>
                      <a:pt x="199" y="95"/>
                    </a:lnTo>
                    <a:lnTo>
                      <a:pt x="185" y="70"/>
                    </a:lnTo>
                    <a:lnTo>
                      <a:pt x="175" y="39"/>
                    </a:lnTo>
                    <a:lnTo>
                      <a:pt x="160" y="39"/>
                    </a:lnTo>
                    <a:lnTo>
                      <a:pt x="156" y="31"/>
                    </a:lnTo>
                    <a:lnTo>
                      <a:pt x="148" y="33"/>
                    </a:lnTo>
                    <a:lnTo>
                      <a:pt x="133" y="20"/>
                    </a:lnTo>
                    <a:lnTo>
                      <a:pt x="108" y="14"/>
                    </a:lnTo>
                    <a:lnTo>
                      <a:pt x="98" y="22"/>
                    </a:lnTo>
                    <a:lnTo>
                      <a:pt x="75" y="14"/>
                    </a:lnTo>
                    <a:lnTo>
                      <a:pt x="60" y="14"/>
                    </a:lnTo>
                    <a:lnTo>
                      <a:pt x="54" y="3"/>
                    </a:lnTo>
                    <a:lnTo>
                      <a:pt x="48" y="0"/>
                    </a:lnTo>
                    <a:lnTo>
                      <a:pt x="37" y="3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DEDECC"/>
              </a:solidFill>
              <a:ln w="38100" cap="rnd" cmpd="sng">
                <a:solidFill>
                  <a:srgbClr val="DEDE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58" name="Freeform 144">
                <a:extLst>
                  <a:ext uri="{FF2B5EF4-FFF2-40B4-BE49-F238E27FC236}">
                    <a16:creationId xmlns:a16="http://schemas.microsoft.com/office/drawing/2014/main" id="{FF69E3D5-7A2C-4DE1-B1B1-4FC8D601CF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53" y="1925"/>
                <a:ext cx="211" cy="98"/>
              </a:xfrm>
              <a:custGeom>
                <a:avLst/>
                <a:gdLst>
                  <a:gd name="T0" fmla="*/ 0 w 211"/>
                  <a:gd name="T1" fmla="*/ 49 h 98"/>
                  <a:gd name="T2" fmla="*/ 19 w 211"/>
                  <a:gd name="T3" fmla="*/ 20 h 98"/>
                  <a:gd name="T4" fmla="*/ 27 w 211"/>
                  <a:gd name="T5" fmla="*/ 20 h 98"/>
                  <a:gd name="T6" fmla="*/ 42 w 211"/>
                  <a:gd name="T7" fmla="*/ 6 h 98"/>
                  <a:gd name="T8" fmla="*/ 58 w 211"/>
                  <a:gd name="T9" fmla="*/ 6 h 98"/>
                  <a:gd name="T10" fmla="*/ 62 w 211"/>
                  <a:gd name="T11" fmla="*/ 3 h 98"/>
                  <a:gd name="T12" fmla="*/ 69 w 211"/>
                  <a:gd name="T13" fmla="*/ 0 h 98"/>
                  <a:gd name="T14" fmla="*/ 89 w 211"/>
                  <a:gd name="T15" fmla="*/ 17 h 98"/>
                  <a:gd name="T16" fmla="*/ 96 w 211"/>
                  <a:gd name="T17" fmla="*/ 29 h 98"/>
                  <a:gd name="T18" fmla="*/ 100 w 211"/>
                  <a:gd name="T19" fmla="*/ 23 h 98"/>
                  <a:gd name="T20" fmla="*/ 116 w 211"/>
                  <a:gd name="T21" fmla="*/ 34 h 98"/>
                  <a:gd name="T22" fmla="*/ 127 w 211"/>
                  <a:gd name="T23" fmla="*/ 34 h 98"/>
                  <a:gd name="T24" fmla="*/ 135 w 211"/>
                  <a:gd name="T25" fmla="*/ 43 h 98"/>
                  <a:gd name="T26" fmla="*/ 150 w 211"/>
                  <a:gd name="T27" fmla="*/ 49 h 98"/>
                  <a:gd name="T28" fmla="*/ 150 w 211"/>
                  <a:gd name="T29" fmla="*/ 63 h 98"/>
                  <a:gd name="T30" fmla="*/ 177 w 211"/>
                  <a:gd name="T31" fmla="*/ 63 h 98"/>
                  <a:gd name="T32" fmla="*/ 183 w 211"/>
                  <a:gd name="T33" fmla="*/ 77 h 98"/>
                  <a:gd name="T34" fmla="*/ 200 w 211"/>
                  <a:gd name="T35" fmla="*/ 77 h 98"/>
                  <a:gd name="T36" fmla="*/ 210 w 211"/>
                  <a:gd name="T37" fmla="*/ 94 h 98"/>
                  <a:gd name="T38" fmla="*/ 204 w 211"/>
                  <a:gd name="T39" fmla="*/ 97 h 98"/>
                  <a:gd name="T40" fmla="*/ 200 w 211"/>
                  <a:gd name="T41" fmla="*/ 91 h 98"/>
                  <a:gd name="T42" fmla="*/ 198 w 211"/>
                  <a:gd name="T43" fmla="*/ 88 h 98"/>
                  <a:gd name="T44" fmla="*/ 183 w 211"/>
                  <a:gd name="T45" fmla="*/ 91 h 98"/>
                  <a:gd name="T46" fmla="*/ 179 w 211"/>
                  <a:gd name="T47" fmla="*/ 94 h 98"/>
                  <a:gd name="T48" fmla="*/ 166 w 211"/>
                  <a:gd name="T49" fmla="*/ 97 h 98"/>
                  <a:gd name="T50" fmla="*/ 148 w 211"/>
                  <a:gd name="T51" fmla="*/ 97 h 98"/>
                  <a:gd name="T52" fmla="*/ 135 w 211"/>
                  <a:gd name="T53" fmla="*/ 97 h 98"/>
                  <a:gd name="T54" fmla="*/ 135 w 211"/>
                  <a:gd name="T55" fmla="*/ 88 h 98"/>
                  <a:gd name="T56" fmla="*/ 116 w 211"/>
                  <a:gd name="T57" fmla="*/ 66 h 98"/>
                  <a:gd name="T58" fmla="*/ 116 w 211"/>
                  <a:gd name="T59" fmla="*/ 51 h 98"/>
                  <a:gd name="T60" fmla="*/ 96 w 211"/>
                  <a:gd name="T61" fmla="*/ 51 h 98"/>
                  <a:gd name="T62" fmla="*/ 87 w 211"/>
                  <a:gd name="T63" fmla="*/ 43 h 98"/>
                  <a:gd name="T64" fmla="*/ 81 w 211"/>
                  <a:gd name="T65" fmla="*/ 51 h 98"/>
                  <a:gd name="T66" fmla="*/ 75 w 211"/>
                  <a:gd name="T67" fmla="*/ 40 h 98"/>
                  <a:gd name="T68" fmla="*/ 69 w 211"/>
                  <a:gd name="T69" fmla="*/ 40 h 98"/>
                  <a:gd name="T70" fmla="*/ 69 w 211"/>
                  <a:gd name="T71" fmla="*/ 26 h 98"/>
                  <a:gd name="T72" fmla="*/ 62 w 211"/>
                  <a:gd name="T73" fmla="*/ 20 h 98"/>
                  <a:gd name="T74" fmla="*/ 44 w 211"/>
                  <a:gd name="T75" fmla="*/ 23 h 98"/>
                  <a:gd name="T76" fmla="*/ 31 w 211"/>
                  <a:gd name="T77" fmla="*/ 40 h 98"/>
                  <a:gd name="T78" fmla="*/ 17 w 211"/>
                  <a:gd name="T79" fmla="*/ 43 h 98"/>
                  <a:gd name="T80" fmla="*/ 0 w 211"/>
                  <a:gd name="T81" fmla="*/ 49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11" h="98">
                    <a:moveTo>
                      <a:pt x="0" y="49"/>
                    </a:moveTo>
                    <a:lnTo>
                      <a:pt x="19" y="20"/>
                    </a:lnTo>
                    <a:lnTo>
                      <a:pt x="27" y="20"/>
                    </a:lnTo>
                    <a:lnTo>
                      <a:pt x="42" y="6"/>
                    </a:lnTo>
                    <a:lnTo>
                      <a:pt x="58" y="6"/>
                    </a:lnTo>
                    <a:lnTo>
                      <a:pt x="62" y="3"/>
                    </a:lnTo>
                    <a:lnTo>
                      <a:pt x="69" y="0"/>
                    </a:lnTo>
                    <a:lnTo>
                      <a:pt x="89" y="17"/>
                    </a:lnTo>
                    <a:lnTo>
                      <a:pt x="96" y="29"/>
                    </a:lnTo>
                    <a:lnTo>
                      <a:pt x="100" y="23"/>
                    </a:lnTo>
                    <a:lnTo>
                      <a:pt x="116" y="34"/>
                    </a:lnTo>
                    <a:lnTo>
                      <a:pt x="127" y="34"/>
                    </a:lnTo>
                    <a:lnTo>
                      <a:pt x="135" y="43"/>
                    </a:lnTo>
                    <a:lnTo>
                      <a:pt x="150" y="49"/>
                    </a:lnTo>
                    <a:lnTo>
                      <a:pt x="150" y="63"/>
                    </a:lnTo>
                    <a:lnTo>
                      <a:pt x="177" y="63"/>
                    </a:lnTo>
                    <a:lnTo>
                      <a:pt x="183" y="77"/>
                    </a:lnTo>
                    <a:lnTo>
                      <a:pt x="200" y="77"/>
                    </a:lnTo>
                    <a:lnTo>
                      <a:pt x="210" y="94"/>
                    </a:lnTo>
                    <a:lnTo>
                      <a:pt x="204" y="97"/>
                    </a:lnTo>
                    <a:lnTo>
                      <a:pt x="200" y="91"/>
                    </a:lnTo>
                    <a:lnTo>
                      <a:pt x="198" y="88"/>
                    </a:lnTo>
                    <a:lnTo>
                      <a:pt x="183" y="91"/>
                    </a:lnTo>
                    <a:lnTo>
                      <a:pt x="179" y="94"/>
                    </a:lnTo>
                    <a:lnTo>
                      <a:pt x="166" y="97"/>
                    </a:lnTo>
                    <a:lnTo>
                      <a:pt x="148" y="97"/>
                    </a:lnTo>
                    <a:lnTo>
                      <a:pt x="135" y="97"/>
                    </a:lnTo>
                    <a:lnTo>
                      <a:pt x="135" y="88"/>
                    </a:lnTo>
                    <a:lnTo>
                      <a:pt x="116" y="66"/>
                    </a:lnTo>
                    <a:lnTo>
                      <a:pt x="116" y="51"/>
                    </a:lnTo>
                    <a:lnTo>
                      <a:pt x="96" y="51"/>
                    </a:lnTo>
                    <a:lnTo>
                      <a:pt x="87" y="43"/>
                    </a:lnTo>
                    <a:lnTo>
                      <a:pt x="81" y="51"/>
                    </a:lnTo>
                    <a:lnTo>
                      <a:pt x="75" y="40"/>
                    </a:lnTo>
                    <a:lnTo>
                      <a:pt x="69" y="40"/>
                    </a:lnTo>
                    <a:lnTo>
                      <a:pt x="69" y="26"/>
                    </a:lnTo>
                    <a:lnTo>
                      <a:pt x="62" y="20"/>
                    </a:lnTo>
                    <a:lnTo>
                      <a:pt x="44" y="23"/>
                    </a:lnTo>
                    <a:lnTo>
                      <a:pt x="31" y="40"/>
                    </a:lnTo>
                    <a:lnTo>
                      <a:pt x="17" y="43"/>
                    </a:lnTo>
                    <a:lnTo>
                      <a:pt x="0" y="49"/>
                    </a:lnTo>
                  </a:path>
                </a:pathLst>
              </a:custGeom>
              <a:solidFill>
                <a:srgbClr val="DEDECC"/>
              </a:solidFill>
              <a:ln w="38100" cap="rnd" cmpd="sng">
                <a:solidFill>
                  <a:srgbClr val="DEDE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59" name="Freeform 145">
                <a:extLst>
                  <a:ext uri="{FF2B5EF4-FFF2-40B4-BE49-F238E27FC236}">
                    <a16:creationId xmlns:a16="http://schemas.microsoft.com/office/drawing/2014/main" id="{8961EFA9-6044-48E6-9798-4ACE38DA055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37" y="1995"/>
                <a:ext cx="140" cy="83"/>
              </a:xfrm>
              <a:custGeom>
                <a:avLst/>
                <a:gdLst>
                  <a:gd name="T0" fmla="*/ 0 w 140"/>
                  <a:gd name="T1" fmla="*/ 62 h 83"/>
                  <a:gd name="T2" fmla="*/ 13 w 140"/>
                  <a:gd name="T3" fmla="*/ 65 h 83"/>
                  <a:gd name="T4" fmla="*/ 43 w 140"/>
                  <a:gd name="T5" fmla="*/ 62 h 83"/>
                  <a:gd name="T6" fmla="*/ 56 w 140"/>
                  <a:gd name="T7" fmla="*/ 79 h 83"/>
                  <a:gd name="T8" fmla="*/ 74 w 140"/>
                  <a:gd name="T9" fmla="*/ 82 h 83"/>
                  <a:gd name="T10" fmla="*/ 83 w 140"/>
                  <a:gd name="T11" fmla="*/ 62 h 83"/>
                  <a:gd name="T12" fmla="*/ 78 w 140"/>
                  <a:gd name="T13" fmla="*/ 57 h 83"/>
                  <a:gd name="T14" fmla="*/ 87 w 140"/>
                  <a:gd name="T15" fmla="*/ 48 h 83"/>
                  <a:gd name="T16" fmla="*/ 104 w 140"/>
                  <a:gd name="T17" fmla="*/ 62 h 83"/>
                  <a:gd name="T18" fmla="*/ 117 w 140"/>
                  <a:gd name="T19" fmla="*/ 62 h 83"/>
                  <a:gd name="T20" fmla="*/ 117 w 140"/>
                  <a:gd name="T21" fmla="*/ 54 h 83"/>
                  <a:gd name="T22" fmla="*/ 126 w 140"/>
                  <a:gd name="T23" fmla="*/ 54 h 83"/>
                  <a:gd name="T24" fmla="*/ 139 w 140"/>
                  <a:gd name="T25" fmla="*/ 40 h 83"/>
                  <a:gd name="T26" fmla="*/ 130 w 140"/>
                  <a:gd name="T27" fmla="*/ 37 h 83"/>
                  <a:gd name="T28" fmla="*/ 130 w 140"/>
                  <a:gd name="T29" fmla="*/ 23 h 83"/>
                  <a:gd name="T30" fmla="*/ 130 w 140"/>
                  <a:gd name="T31" fmla="*/ 11 h 83"/>
                  <a:gd name="T32" fmla="*/ 111 w 140"/>
                  <a:gd name="T33" fmla="*/ 8 h 83"/>
                  <a:gd name="T34" fmla="*/ 96 w 140"/>
                  <a:gd name="T35" fmla="*/ 11 h 83"/>
                  <a:gd name="T36" fmla="*/ 83 w 140"/>
                  <a:gd name="T37" fmla="*/ 11 h 83"/>
                  <a:gd name="T38" fmla="*/ 63 w 140"/>
                  <a:gd name="T39" fmla="*/ 8 h 83"/>
                  <a:gd name="T40" fmla="*/ 48 w 140"/>
                  <a:gd name="T41" fmla="*/ 0 h 83"/>
                  <a:gd name="T42" fmla="*/ 43 w 140"/>
                  <a:gd name="T43" fmla="*/ 8 h 83"/>
                  <a:gd name="T44" fmla="*/ 41 w 140"/>
                  <a:gd name="T45" fmla="*/ 25 h 83"/>
                  <a:gd name="T46" fmla="*/ 26 w 140"/>
                  <a:gd name="T47" fmla="*/ 25 h 83"/>
                  <a:gd name="T48" fmla="*/ 22 w 140"/>
                  <a:gd name="T49" fmla="*/ 40 h 83"/>
                  <a:gd name="T50" fmla="*/ 13 w 140"/>
                  <a:gd name="T51" fmla="*/ 45 h 83"/>
                  <a:gd name="T52" fmla="*/ 0 w 140"/>
                  <a:gd name="T53" fmla="*/ 62 h 8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83">
                    <a:moveTo>
                      <a:pt x="0" y="62"/>
                    </a:moveTo>
                    <a:lnTo>
                      <a:pt x="13" y="65"/>
                    </a:lnTo>
                    <a:lnTo>
                      <a:pt x="43" y="62"/>
                    </a:lnTo>
                    <a:lnTo>
                      <a:pt x="56" y="79"/>
                    </a:lnTo>
                    <a:lnTo>
                      <a:pt x="74" y="82"/>
                    </a:lnTo>
                    <a:lnTo>
                      <a:pt x="83" y="62"/>
                    </a:lnTo>
                    <a:lnTo>
                      <a:pt x="78" y="57"/>
                    </a:lnTo>
                    <a:lnTo>
                      <a:pt x="87" y="48"/>
                    </a:lnTo>
                    <a:lnTo>
                      <a:pt x="104" y="62"/>
                    </a:lnTo>
                    <a:lnTo>
                      <a:pt x="117" y="62"/>
                    </a:lnTo>
                    <a:lnTo>
                      <a:pt x="117" y="54"/>
                    </a:lnTo>
                    <a:lnTo>
                      <a:pt x="126" y="54"/>
                    </a:lnTo>
                    <a:lnTo>
                      <a:pt x="139" y="40"/>
                    </a:lnTo>
                    <a:lnTo>
                      <a:pt x="130" y="37"/>
                    </a:lnTo>
                    <a:lnTo>
                      <a:pt x="130" y="23"/>
                    </a:lnTo>
                    <a:lnTo>
                      <a:pt x="130" y="11"/>
                    </a:lnTo>
                    <a:lnTo>
                      <a:pt x="111" y="8"/>
                    </a:lnTo>
                    <a:lnTo>
                      <a:pt x="96" y="11"/>
                    </a:lnTo>
                    <a:lnTo>
                      <a:pt x="83" y="11"/>
                    </a:lnTo>
                    <a:lnTo>
                      <a:pt x="63" y="8"/>
                    </a:lnTo>
                    <a:lnTo>
                      <a:pt x="48" y="0"/>
                    </a:lnTo>
                    <a:lnTo>
                      <a:pt x="43" y="8"/>
                    </a:lnTo>
                    <a:lnTo>
                      <a:pt x="41" y="25"/>
                    </a:lnTo>
                    <a:lnTo>
                      <a:pt x="26" y="25"/>
                    </a:lnTo>
                    <a:lnTo>
                      <a:pt x="22" y="40"/>
                    </a:lnTo>
                    <a:lnTo>
                      <a:pt x="13" y="45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DEDECC"/>
              </a:solidFill>
              <a:ln w="38100" cap="rnd" cmpd="sng">
                <a:solidFill>
                  <a:srgbClr val="DEDE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60" name="Freeform 146">
                <a:extLst>
                  <a:ext uri="{FF2B5EF4-FFF2-40B4-BE49-F238E27FC236}">
                    <a16:creationId xmlns:a16="http://schemas.microsoft.com/office/drawing/2014/main" id="{8A294597-34C0-485F-9915-88BE16FC3D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51" y="2228"/>
                <a:ext cx="869" cy="1698"/>
              </a:xfrm>
              <a:custGeom>
                <a:avLst/>
                <a:gdLst>
                  <a:gd name="T0" fmla="*/ 99 w 869"/>
                  <a:gd name="T1" fmla="*/ 28 h 1698"/>
                  <a:gd name="T2" fmla="*/ 165 w 869"/>
                  <a:gd name="T3" fmla="*/ 3 h 1698"/>
                  <a:gd name="T4" fmla="*/ 137 w 869"/>
                  <a:gd name="T5" fmla="*/ 59 h 1698"/>
                  <a:gd name="T6" fmla="*/ 165 w 869"/>
                  <a:gd name="T7" fmla="*/ 56 h 1698"/>
                  <a:gd name="T8" fmla="*/ 192 w 869"/>
                  <a:gd name="T9" fmla="*/ 53 h 1698"/>
                  <a:gd name="T10" fmla="*/ 230 w 869"/>
                  <a:gd name="T11" fmla="*/ 73 h 1698"/>
                  <a:gd name="T12" fmla="*/ 348 w 869"/>
                  <a:gd name="T13" fmla="*/ 103 h 1698"/>
                  <a:gd name="T14" fmla="*/ 403 w 869"/>
                  <a:gd name="T15" fmla="*/ 134 h 1698"/>
                  <a:gd name="T16" fmla="*/ 473 w 869"/>
                  <a:gd name="T17" fmla="*/ 151 h 1698"/>
                  <a:gd name="T18" fmla="*/ 574 w 869"/>
                  <a:gd name="T19" fmla="*/ 234 h 1698"/>
                  <a:gd name="T20" fmla="*/ 629 w 869"/>
                  <a:gd name="T21" fmla="*/ 338 h 1698"/>
                  <a:gd name="T22" fmla="*/ 845 w 869"/>
                  <a:gd name="T23" fmla="*/ 424 h 1698"/>
                  <a:gd name="T24" fmla="*/ 847 w 869"/>
                  <a:gd name="T25" fmla="*/ 567 h 1698"/>
                  <a:gd name="T26" fmla="*/ 792 w 869"/>
                  <a:gd name="T27" fmla="*/ 642 h 1698"/>
                  <a:gd name="T28" fmla="*/ 784 w 869"/>
                  <a:gd name="T29" fmla="*/ 751 h 1698"/>
                  <a:gd name="T30" fmla="*/ 752 w 869"/>
                  <a:gd name="T31" fmla="*/ 798 h 1698"/>
                  <a:gd name="T32" fmla="*/ 701 w 869"/>
                  <a:gd name="T33" fmla="*/ 879 h 1698"/>
                  <a:gd name="T34" fmla="*/ 627 w 869"/>
                  <a:gd name="T35" fmla="*/ 907 h 1698"/>
                  <a:gd name="T36" fmla="*/ 589 w 869"/>
                  <a:gd name="T37" fmla="*/ 991 h 1698"/>
                  <a:gd name="T38" fmla="*/ 581 w 869"/>
                  <a:gd name="T39" fmla="*/ 1061 h 1698"/>
                  <a:gd name="T40" fmla="*/ 522 w 869"/>
                  <a:gd name="T41" fmla="*/ 1125 h 1698"/>
                  <a:gd name="T42" fmla="*/ 486 w 869"/>
                  <a:gd name="T43" fmla="*/ 1175 h 1698"/>
                  <a:gd name="T44" fmla="*/ 463 w 869"/>
                  <a:gd name="T45" fmla="*/ 1200 h 1698"/>
                  <a:gd name="T46" fmla="*/ 450 w 869"/>
                  <a:gd name="T47" fmla="*/ 1267 h 1698"/>
                  <a:gd name="T48" fmla="*/ 391 w 869"/>
                  <a:gd name="T49" fmla="*/ 1295 h 1698"/>
                  <a:gd name="T50" fmla="*/ 344 w 869"/>
                  <a:gd name="T51" fmla="*/ 1323 h 1698"/>
                  <a:gd name="T52" fmla="*/ 342 w 869"/>
                  <a:gd name="T53" fmla="*/ 1387 h 1698"/>
                  <a:gd name="T54" fmla="*/ 298 w 869"/>
                  <a:gd name="T55" fmla="*/ 1437 h 1698"/>
                  <a:gd name="T56" fmla="*/ 325 w 869"/>
                  <a:gd name="T57" fmla="*/ 1482 h 1698"/>
                  <a:gd name="T58" fmla="*/ 281 w 869"/>
                  <a:gd name="T59" fmla="*/ 1524 h 1698"/>
                  <a:gd name="T60" fmla="*/ 258 w 869"/>
                  <a:gd name="T61" fmla="*/ 1597 h 1698"/>
                  <a:gd name="T62" fmla="*/ 317 w 869"/>
                  <a:gd name="T63" fmla="*/ 1697 h 1698"/>
                  <a:gd name="T64" fmla="*/ 247 w 869"/>
                  <a:gd name="T65" fmla="*/ 1647 h 1698"/>
                  <a:gd name="T66" fmla="*/ 203 w 869"/>
                  <a:gd name="T67" fmla="*/ 1557 h 1698"/>
                  <a:gd name="T68" fmla="*/ 199 w 869"/>
                  <a:gd name="T69" fmla="*/ 1323 h 1698"/>
                  <a:gd name="T70" fmla="*/ 192 w 869"/>
                  <a:gd name="T71" fmla="*/ 1223 h 1698"/>
                  <a:gd name="T72" fmla="*/ 196 w 869"/>
                  <a:gd name="T73" fmla="*/ 1114 h 1698"/>
                  <a:gd name="T74" fmla="*/ 205 w 869"/>
                  <a:gd name="T75" fmla="*/ 1027 h 1698"/>
                  <a:gd name="T76" fmla="*/ 201 w 869"/>
                  <a:gd name="T77" fmla="*/ 888 h 1698"/>
                  <a:gd name="T78" fmla="*/ 207 w 869"/>
                  <a:gd name="T79" fmla="*/ 773 h 1698"/>
                  <a:gd name="T80" fmla="*/ 156 w 869"/>
                  <a:gd name="T81" fmla="*/ 695 h 1698"/>
                  <a:gd name="T82" fmla="*/ 78 w 869"/>
                  <a:gd name="T83" fmla="*/ 634 h 1698"/>
                  <a:gd name="T84" fmla="*/ 51 w 869"/>
                  <a:gd name="T85" fmla="*/ 539 h 1698"/>
                  <a:gd name="T86" fmla="*/ 15 w 869"/>
                  <a:gd name="T87" fmla="*/ 486 h 1698"/>
                  <a:gd name="T88" fmla="*/ 17 w 869"/>
                  <a:gd name="T89" fmla="*/ 396 h 1698"/>
                  <a:gd name="T90" fmla="*/ 8 w 869"/>
                  <a:gd name="T91" fmla="*/ 310 h 1698"/>
                  <a:gd name="T92" fmla="*/ 63 w 869"/>
                  <a:gd name="T93" fmla="*/ 140 h 16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69" h="1698">
                    <a:moveTo>
                      <a:pt x="68" y="75"/>
                    </a:moveTo>
                    <a:lnTo>
                      <a:pt x="78" y="56"/>
                    </a:lnTo>
                    <a:lnTo>
                      <a:pt x="99" y="28"/>
                    </a:lnTo>
                    <a:lnTo>
                      <a:pt x="131" y="11"/>
                    </a:lnTo>
                    <a:lnTo>
                      <a:pt x="148" y="0"/>
                    </a:lnTo>
                    <a:lnTo>
                      <a:pt x="165" y="3"/>
                    </a:lnTo>
                    <a:lnTo>
                      <a:pt x="161" y="17"/>
                    </a:lnTo>
                    <a:lnTo>
                      <a:pt x="141" y="31"/>
                    </a:lnTo>
                    <a:lnTo>
                      <a:pt x="137" y="59"/>
                    </a:lnTo>
                    <a:lnTo>
                      <a:pt x="141" y="81"/>
                    </a:lnTo>
                    <a:lnTo>
                      <a:pt x="158" y="81"/>
                    </a:lnTo>
                    <a:lnTo>
                      <a:pt x="165" y="56"/>
                    </a:lnTo>
                    <a:lnTo>
                      <a:pt x="169" y="31"/>
                    </a:lnTo>
                    <a:lnTo>
                      <a:pt x="180" y="39"/>
                    </a:lnTo>
                    <a:lnTo>
                      <a:pt x="192" y="53"/>
                    </a:lnTo>
                    <a:lnTo>
                      <a:pt x="213" y="47"/>
                    </a:lnTo>
                    <a:lnTo>
                      <a:pt x="226" y="59"/>
                    </a:lnTo>
                    <a:lnTo>
                      <a:pt x="230" y="73"/>
                    </a:lnTo>
                    <a:lnTo>
                      <a:pt x="262" y="67"/>
                    </a:lnTo>
                    <a:lnTo>
                      <a:pt x="325" y="59"/>
                    </a:lnTo>
                    <a:lnTo>
                      <a:pt x="348" y="103"/>
                    </a:lnTo>
                    <a:lnTo>
                      <a:pt x="389" y="126"/>
                    </a:lnTo>
                    <a:lnTo>
                      <a:pt x="386" y="145"/>
                    </a:lnTo>
                    <a:lnTo>
                      <a:pt x="403" y="134"/>
                    </a:lnTo>
                    <a:lnTo>
                      <a:pt x="422" y="134"/>
                    </a:lnTo>
                    <a:lnTo>
                      <a:pt x="446" y="154"/>
                    </a:lnTo>
                    <a:lnTo>
                      <a:pt x="473" y="151"/>
                    </a:lnTo>
                    <a:lnTo>
                      <a:pt x="496" y="154"/>
                    </a:lnTo>
                    <a:lnTo>
                      <a:pt x="534" y="190"/>
                    </a:lnTo>
                    <a:lnTo>
                      <a:pt x="574" y="234"/>
                    </a:lnTo>
                    <a:lnTo>
                      <a:pt x="591" y="285"/>
                    </a:lnTo>
                    <a:lnTo>
                      <a:pt x="581" y="324"/>
                    </a:lnTo>
                    <a:lnTo>
                      <a:pt x="629" y="338"/>
                    </a:lnTo>
                    <a:lnTo>
                      <a:pt x="710" y="357"/>
                    </a:lnTo>
                    <a:lnTo>
                      <a:pt x="792" y="380"/>
                    </a:lnTo>
                    <a:lnTo>
                      <a:pt x="845" y="424"/>
                    </a:lnTo>
                    <a:lnTo>
                      <a:pt x="868" y="466"/>
                    </a:lnTo>
                    <a:lnTo>
                      <a:pt x="868" y="519"/>
                    </a:lnTo>
                    <a:lnTo>
                      <a:pt x="847" y="567"/>
                    </a:lnTo>
                    <a:lnTo>
                      <a:pt x="824" y="592"/>
                    </a:lnTo>
                    <a:lnTo>
                      <a:pt x="809" y="608"/>
                    </a:lnTo>
                    <a:lnTo>
                      <a:pt x="792" y="642"/>
                    </a:lnTo>
                    <a:lnTo>
                      <a:pt x="790" y="673"/>
                    </a:lnTo>
                    <a:lnTo>
                      <a:pt x="792" y="712"/>
                    </a:lnTo>
                    <a:lnTo>
                      <a:pt x="784" y="751"/>
                    </a:lnTo>
                    <a:lnTo>
                      <a:pt x="771" y="759"/>
                    </a:lnTo>
                    <a:lnTo>
                      <a:pt x="767" y="782"/>
                    </a:lnTo>
                    <a:lnTo>
                      <a:pt x="752" y="798"/>
                    </a:lnTo>
                    <a:lnTo>
                      <a:pt x="750" y="818"/>
                    </a:lnTo>
                    <a:lnTo>
                      <a:pt x="731" y="840"/>
                    </a:lnTo>
                    <a:lnTo>
                      <a:pt x="701" y="879"/>
                    </a:lnTo>
                    <a:lnTo>
                      <a:pt x="676" y="890"/>
                    </a:lnTo>
                    <a:lnTo>
                      <a:pt x="659" y="888"/>
                    </a:lnTo>
                    <a:lnTo>
                      <a:pt x="627" y="907"/>
                    </a:lnTo>
                    <a:lnTo>
                      <a:pt x="596" y="952"/>
                    </a:lnTo>
                    <a:lnTo>
                      <a:pt x="589" y="969"/>
                    </a:lnTo>
                    <a:lnTo>
                      <a:pt x="589" y="991"/>
                    </a:lnTo>
                    <a:lnTo>
                      <a:pt x="596" y="1016"/>
                    </a:lnTo>
                    <a:lnTo>
                      <a:pt x="581" y="1041"/>
                    </a:lnTo>
                    <a:lnTo>
                      <a:pt x="581" y="1061"/>
                    </a:lnTo>
                    <a:lnTo>
                      <a:pt x="555" y="1083"/>
                    </a:lnTo>
                    <a:lnTo>
                      <a:pt x="536" y="1100"/>
                    </a:lnTo>
                    <a:lnTo>
                      <a:pt x="522" y="1125"/>
                    </a:lnTo>
                    <a:lnTo>
                      <a:pt x="515" y="1150"/>
                    </a:lnTo>
                    <a:lnTo>
                      <a:pt x="494" y="1181"/>
                    </a:lnTo>
                    <a:lnTo>
                      <a:pt x="486" y="1175"/>
                    </a:lnTo>
                    <a:lnTo>
                      <a:pt x="469" y="1175"/>
                    </a:lnTo>
                    <a:lnTo>
                      <a:pt x="448" y="1186"/>
                    </a:lnTo>
                    <a:lnTo>
                      <a:pt x="463" y="1200"/>
                    </a:lnTo>
                    <a:lnTo>
                      <a:pt x="463" y="1228"/>
                    </a:lnTo>
                    <a:lnTo>
                      <a:pt x="460" y="1250"/>
                    </a:lnTo>
                    <a:lnTo>
                      <a:pt x="450" y="1267"/>
                    </a:lnTo>
                    <a:lnTo>
                      <a:pt x="422" y="1270"/>
                    </a:lnTo>
                    <a:lnTo>
                      <a:pt x="401" y="1278"/>
                    </a:lnTo>
                    <a:lnTo>
                      <a:pt x="391" y="1295"/>
                    </a:lnTo>
                    <a:lnTo>
                      <a:pt x="391" y="1323"/>
                    </a:lnTo>
                    <a:lnTo>
                      <a:pt x="365" y="1326"/>
                    </a:lnTo>
                    <a:lnTo>
                      <a:pt x="344" y="1323"/>
                    </a:lnTo>
                    <a:lnTo>
                      <a:pt x="338" y="1334"/>
                    </a:lnTo>
                    <a:lnTo>
                      <a:pt x="348" y="1345"/>
                    </a:lnTo>
                    <a:lnTo>
                      <a:pt x="342" y="1387"/>
                    </a:lnTo>
                    <a:lnTo>
                      <a:pt x="334" y="1423"/>
                    </a:lnTo>
                    <a:lnTo>
                      <a:pt x="306" y="1423"/>
                    </a:lnTo>
                    <a:lnTo>
                      <a:pt x="298" y="1437"/>
                    </a:lnTo>
                    <a:lnTo>
                      <a:pt x="300" y="1465"/>
                    </a:lnTo>
                    <a:lnTo>
                      <a:pt x="315" y="1465"/>
                    </a:lnTo>
                    <a:lnTo>
                      <a:pt x="325" y="1482"/>
                    </a:lnTo>
                    <a:lnTo>
                      <a:pt x="319" y="1510"/>
                    </a:lnTo>
                    <a:lnTo>
                      <a:pt x="304" y="1513"/>
                    </a:lnTo>
                    <a:lnTo>
                      <a:pt x="281" y="1524"/>
                    </a:lnTo>
                    <a:lnTo>
                      <a:pt x="275" y="1546"/>
                    </a:lnTo>
                    <a:lnTo>
                      <a:pt x="272" y="1580"/>
                    </a:lnTo>
                    <a:lnTo>
                      <a:pt x="258" y="1597"/>
                    </a:lnTo>
                    <a:lnTo>
                      <a:pt x="310" y="1652"/>
                    </a:lnTo>
                    <a:lnTo>
                      <a:pt x="325" y="1680"/>
                    </a:lnTo>
                    <a:lnTo>
                      <a:pt x="317" y="1697"/>
                    </a:lnTo>
                    <a:lnTo>
                      <a:pt x="294" y="1686"/>
                    </a:lnTo>
                    <a:lnTo>
                      <a:pt x="275" y="1664"/>
                    </a:lnTo>
                    <a:lnTo>
                      <a:pt x="247" y="1647"/>
                    </a:lnTo>
                    <a:lnTo>
                      <a:pt x="222" y="1619"/>
                    </a:lnTo>
                    <a:lnTo>
                      <a:pt x="205" y="1585"/>
                    </a:lnTo>
                    <a:lnTo>
                      <a:pt x="203" y="1557"/>
                    </a:lnTo>
                    <a:lnTo>
                      <a:pt x="207" y="1535"/>
                    </a:lnTo>
                    <a:lnTo>
                      <a:pt x="205" y="1354"/>
                    </a:lnTo>
                    <a:lnTo>
                      <a:pt x="199" y="1323"/>
                    </a:lnTo>
                    <a:lnTo>
                      <a:pt x="180" y="1289"/>
                    </a:lnTo>
                    <a:lnTo>
                      <a:pt x="180" y="1259"/>
                    </a:lnTo>
                    <a:lnTo>
                      <a:pt x="192" y="1223"/>
                    </a:lnTo>
                    <a:lnTo>
                      <a:pt x="203" y="1178"/>
                    </a:lnTo>
                    <a:lnTo>
                      <a:pt x="199" y="1133"/>
                    </a:lnTo>
                    <a:lnTo>
                      <a:pt x="196" y="1114"/>
                    </a:lnTo>
                    <a:lnTo>
                      <a:pt x="194" y="1089"/>
                    </a:lnTo>
                    <a:lnTo>
                      <a:pt x="201" y="1077"/>
                    </a:lnTo>
                    <a:lnTo>
                      <a:pt x="205" y="1027"/>
                    </a:lnTo>
                    <a:lnTo>
                      <a:pt x="201" y="1002"/>
                    </a:lnTo>
                    <a:lnTo>
                      <a:pt x="209" y="941"/>
                    </a:lnTo>
                    <a:lnTo>
                      <a:pt x="201" y="888"/>
                    </a:lnTo>
                    <a:lnTo>
                      <a:pt x="207" y="860"/>
                    </a:lnTo>
                    <a:lnTo>
                      <a:pt x="218" y="807"/>
                    </a:lnTo>
                    <a:lnTo>
                      <a:pt x="207" y="773"/>
                    </a:lnTo>
                    <a:lnTo>
                      <a:pt x="186" y="748"/>
                    </a:lnTo>
                    <a:lnTo>
                      <a:pt x="180" y="720"/>
                    </a:lnTo>
                    <a:lnTo>
                      <a:pt x="156" y="695"/>
                    </a:lnTo>
                    <a:lnTo>
                      <a:pt x="131" y="678"/>
                    </a:lnTo>
                    <a:lnTo>
                      <a:pt x="95" y="670"/>
                    </a:lnTo>
                    <a:lnTo>
                      <a:pt x="78" y="634"/>
                    </a:lnTo>
                    <a:lnTo>
                      <a:pt x="55" y="597"/>
                    </a:lnTo>
                    <a:lnTo>
                      <a:pt x="53" y="567"/>
                    </a:lnTo>
                    <a:lnTo>
                      <a:pt x="51" y="539"/>
                    </a:lnTo>
                    <a:lnTo>
                      <a:pt x="44" y="519"/>
                    </a:lnTo>
                    <a:lnTo>
                      <a:pt x="32" y="497"/>
                    </a:lnTo>
                    <a:lnTo>
                      <a:pt x="15" y="486"/>
                    </a:lnTo>
                    <a:lnTo>
                      <a:pt x="2" y="463"/>
                    </a:lnTo>
                    <a:lnTo>
                      <a:pt x="17" y="444"/>
                    </a:lnTo>
                    <a:lnTo>
                      <a:pt x="17" y="396"/>
                    </a:lnTo>
                    <a:lnTo>
                      <a:pt x="8" y="371"/>
                    </a:lnTo>
                    <a:lnTo>
                      <a:pt x="0" y="346"/>
                    </a:lnTo>
                    <a:lnTo>
                      <a:pt x="8" y="310"/>
                    </a:lnTo>
                    <a:lnTo>
                      <a:pt x="42" y="220"/>
                    </a:lnTo>
                    <a:lnTo>
                      <a:pt x="44" y="181"/>
                    </a:lnTo>
                    <a:lnTo>
                      <a:pt x="63" y="140"/>
                    </a:lnTo>
                    <a:lnTo>
                      <a:pt x="63" y="117"/>
                    </a:lnTo>
                    <a:lnTo>
                      <a:pt x="68" y="75"/>
                    </a:lnTo>
                  </a:path>
                </a:pathLst>
              </a:custGeom>
              <a:solidFill>
                <a:srgbClr val="DEDECC"/>
              </a:solidFill>
              <a:ln w="38100" cap="rnd" cmpd="sng">
                <a:solidFill>
                  <a:srgbClr val="DEDE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</p:grpSp>
      </p:grpSp>
      <p:sp>
        <p:nvSpPr>
          <p:cNvPr id="21" name="Text Box 20">
            <a:extLst>
              <a:ext uri="{FF2B5EF4-FFF2-40B4-BE49-F238E27FC236}">
                <a16:creationId xmlns:a16="http://schemas.microsoft.com/office/drawing/2014/main" id="{7B42F161-D4C2-402D-8778-3833845F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155320"/>
            <a:ext cx="22320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C8026E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fr-FR" altLang="fr-FR" sz="1800" dirty="0"/>
              <a:t>Post-acheminement</a:t>
            </a: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9A51646A-87D3-4B6D-A81D-5652DA6EDE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7238" y="2101742"/>
            <a:ext cx="0" cy="2784868"/>
          </a:xfrm>
          <a:prstGeom prst="line">
            <a:avLst/>
          </a:prstGeom>
          <a:noFill/>
          <a:ln w="15875">
            <a:solidFill>
              <a:srgbClr val="D6009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0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A6D1DC-2412-4753-8259-DA56AA635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771" y="1706455"/>
            <a:ext cx="1451422" cy="81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5562" tIns="26988" rIns="55562" bIns="26988">
            <a:spAutoFit/>
          </a:bodyPr>
          <a:lstStyle>
            <a:lvl1pPr defTabSz="2746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746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746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746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746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74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74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74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74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fr-FR" altLang="fr-FR" sz="2000" dirty="0">
                <a:solidFill>
                  <a:schemeClr val="bg1"/>
                </a:solidFill>
                <a:latin typeface="Trebuchet MS" pitchFamily="34" charset="0"/>
              </a:rPr>
              <a:t>TRANSPORT</a:t>
            </a:r>
          </a:p>
          <a:p>
            <a:pPr algn="ctr">
              <a:lnSpc>
                <a:spcPct val="130000"/>
              </a:lnSpc>
            </a:pPr>
            <a:r>
              <a:rPr lang="fr-FR" altLang="fr-FR" sz="2000" dirty="0">
                <a:solidFill>
                  <a:schemeClr val="bg1"/>
                </a:solidFill>
                <a:latin typeface="Trebuchet MS" pitchFamily="34" charset="0"/>
              </a:rPr>
              <a:t>PRINCIPAL</a:t>
            </a: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id="{C62625B2-5D7A-4B17-829A-37F21D665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13" y="2101742"/>
            <a:ext cx="2314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800" dirty="0" err="1">
                <a:latin typeface="Trebuchet MS" pitchFamily="34" charset="0"/>
              </a:rPr>
              <a:t>Pre-acheminement</a:t>
            </a:r>
            <a:endParaRPr lang="fr-FR" altLang="fr-FR" sz="1800" dirty="0">
              <a:latin typeface="Trebuchet MS" pitchFamily="34" charset="0"/>
            </a:endParaRPr>
          </a:p>
        </p:txBody>
      </p:sp>
      <p:pic>
        <p:nvPicPr>
          <p:cNvPr id="25" name="Picture 72" descr="p2i2">
            <a:extLst>
              <a:ext uri="{FF2B5EF4-FFF2-40B4-BE49-F238E27FC236}">
                <a16:creationId xmlns:a16="http://schemas.microsoft.com/office/drawing/2014/main" id="{BC4DF44D-24A7-4318-AC1A-758F737D2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3966258"/>
            <a:ext cx="1317625" cy="561974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5" descr="usine">
            <a:extLst>
              <a:ext uri="{FF2B5EF4-FFF2-40B4-BE49-F238E27FC236}">
                <a16:creationId xmlns:a16="http://schemas.microsoft.com/office/drawing/2014/main" id="{E4B0952D-7968-400C-A7AE-9CEC807C7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5" y="3903155"/>
            <a:ext cx="1238250" cy="628649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161">
            <a:extLst>
              <a:ext uri="{FF2B5EF4-FFF2-40B4-BE49-F238E27FC236}">
                <a16:creationId xmlns:a16="http://schemas.microsoft.com/office/drawing/2014/main" id="{E0C92FFA-C231-48F5-BEF2-2BC864F744E2}"/>
              </a:ext>
            </a:extLst>
          </p:cNvPr>
          <p:cNvGrpSpPr>
            <a:grpSpLocks/>
          </p:cNvGrpSpPr>
          <p:nvPr/>
        </p:nvGrpSpPr>
        <p:grpSpPr bwMode="auto">
          <a:xfrm>
            <a:off x="6819900" y="3019713"/>
            <a:ext cx="376238" cy="485774"/>
            <a:chOff x="3334" y="1816"/>
            <a:chExt cx="237" cy="408"/>
          </a:xfrm>
        </p:grpSpPr>
        <p:sp>
          <p:nvSpPr>
            <p:cNvPr id="40" name="Rectangle 162">
              <a:extLst>
                <a:ext uri="{FF2B5EF4-FFF2-40B4-BE49-F238E27FC236}">
                  <a16:creationId xmlns:a16="http://schemas.microsoft.com/office/drawing/2014/main" id="{10170106-5911-4D11-B57E-7F31BE1C6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1952"/>
              <a:ext cx="136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 sz="2800"/>
            </a:p>
          </p:txBody>
        </p:sp>
        <p:grpSp>
          <p:nvGrpSpPr>
            <p:cNvPr id="41" name="Group 163">
              <a:extLst>
                <a:ext uri="{FF2B5EF4-FFF2-40B4-BE49-F238E27FC236}">
                  <a16:creationId xmlns:a16="http://schemas.microsoft.com/office/drawing/2014/main" id="{44A6F54C-676E-412E-8CB7-69025B724F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4" y="1816"/>
              <a:ext cx="237" cy="402"/>
              <a:chOff x="3334" y="1816"/>
              <a:chExt cx="237" cy="402"/>
            </a:xfrm>
          </p:grpSpPr>
          <p:grpSp>
            <p:nvGrpSpPr>
              <p:cNvPr id="42" name="Group 164">
                <a:extLst>
                  <a:ext uri="{FF2B5EF4-FFF2-40B4-BE49-F238E27FC236}">
                    <a16:creationId xmlns:a16="http://schemas.microsoft.com/office/drawing/2014/main" id="{DEFED004-37BA-4E18-BE5E-4A2B11E0D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46" y="1816"/>
                <a:ext cx="82" cy="126"/>
                <a:chOff x="2108" y="2066"/>
                <a:chExt cx="82" cy="126"/>
              </a:xfrm>
            </p:grpSpPr>
            <p:sp>
              <p:nvSpPr>
                <p:cNvPr id="51" name="Freeform 165">
                  <a:extLst>
                    <a:ext uri="{FF2B5EF4-FFF2-40B4-BE49-F238E27FC236}">
                      <a16:creationId xmlns:a16="http://schemas.microsoft.com/office/drawing/2014/main" id="{F3116ABE-972C-4AA9-8DF7-AA493C82D4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8" y="2066"/>
                  <a:ext cx="82" cy="29"/>
                </a:xfrm>
                <a:custGeom>
                  <a:avLst/>
                  <a:gdLst>
                    <a:gd name="T0" fmla="*/ 0 w 82"/>
                    <a:gd name="T1" fmla="*/ 0 h 29"/>
                    <a:gd name="T2" fmla="*/ 81 w 82"/>
                    <a:gd name="T3" fmla="*/ 0 h 29"/>
                    <a:gd name="T4" fmla="*/ 81 w 82"/>
                    <a:gd name="T5" fmla="*/ 28 h 29"/>
                    <a:gd name="T6" fmla="*/ 17 w 82"/>
                    <a:gd name="T7" fmla="*/ 28 h 29"/>
                    <a:gd name="T8" fmla="*/ 0 w 82"/>
                    <a:gd name="T9" fmla="*/ 0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2" h="29">
                      <a:moveTo>
                        <a:pt x="0" y="0"/>
                      </a:moveTo>
                      <a:lnTo>
                        <a:pt x="81" y="0"/>
                      </a:lnTo>
                      <a:lnTo>
                        <a:pt x="81" y="28"/>
                      </a:lnTo>
                      <a:lnTo>
                        <a:pt x="17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8026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2000"/>
                </a:p>
              </p:txBody>
            </p:sp>
            <p:sp>
              <p:nvSpPr>
                <p:cNvPr id="52" name="Freeform 166">
                  <a:extLst>
                    <a:ext uri="{FF2B5EF4-FFF2-40B4-BE49-F238E27FC236}">
                      <a16:creationId xmlns:a16="http://schemas.microsoft.com/office/drawing/2014/main" id="{E5187074-610A-464D-BE85-00A97EC22D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9" y="2119"/>
                  <a:ext cx="81" cy="73"/>
                </a:xfrm>
                <a:custGeom>
                  <a:avLst/>
                  <a:gdLst>
                    <a:gd name="T0" fmla="*/ 16 w 81"/>
                    <a:gd name="T1" fmla="*/ 0 h 73"/>
                    <a:gd name="T2" fmla="*/ 80 w 81"/>
                    <a:gd name="T3" fmla="*/ 0 h 73"/>
                    <a:gd name="T4" fmla="*/ 80 w 81"/>
                    <a:gd name="T5" fmla="*/ 24 h 73"/>
                    <a:gd name="T6" fmla="*/ 80 w 81"/>
                    <a:gd name="T7" fmla="*/ 33 h 73"/>
                    <a:gd name="T8" fmla="*/ 79 w 81"/>
                    <a:gd name="T9" fmla="*/ 35 h 73"/>
                    <a:gd name="T10" fmla="*/ 79 w 81"/>
                    <a:gd name="T11" fmla="*/ 39 h 73"/>
                    <a:gd name="T12" fmla="*/ 78 w 81"/>
                    <a:gd name="T13" fmla="*/ 42 h 73"/>
                    <a:gd name="T14" fmla="*/ 77 w 81"/>
                    <a:gd name="T15" fmla="*/ 44 h 73"/>
                    <a:gd name="T16" fmla="*/ 76 w 81"/>
                    <a:gd name="T17" fmla="*/ 48 h 73"/>
                    <a:gd name="T18" fmla="*/ 75 w 81"/>
                    <a:gd name="T19" fmla="*/ 50 h 73"/>
                    <a:gd name="T20" fmla="*/ 74 w 81"/>
                    <a:gd name="T21" fmla="*/ 53 h 73"/>
                    <a:gd name="T22" fmla="*/ 72 w 81"/>
                    <a:gd name="T23" fmla="*/ 55 h 73"/>
                    <a:gd name="T24" fmla="*/ 72 w 81"/>
                    <a:gd name="T25" fmla="*/ 59 h 73"/>
                    <a:gd name="T26" fmla="*/ 70 w 81"/>
                    <a:gd name="T27" fmla="*/ 61 h 73"/>
                    <a:gd name="T28" fmla="*/ 67 w 81"/>
                    <a:gd name="T29" fmla="*/ 63 h 73"/>
                    <a:gd name="T30" fmla="*/ 65 w 81"/>
                    <a:gd name="T31" fmla="*/ 65 h 73"/>
                    <a:gd name="T32" fmla="*/ 63 w 81"/>
                    <a:gd name="T33" fmla="*/ 68 h 73"/>
                    <a:gd name="T34" fmla="*/ 60 w 81"/>
                    <a:gd name="T35" fmla="*/ 69 h 73"/>
                    <a:gd name="T36" fmla="*/ 58 w 81"/>
                    <a:gd name="T37" fmla="*/ 70 h 73"/>
                    <a:gd name="T38" fmla="*/ 56 w 81"/>
                    <a:gd name="T39" fmla="*/ 71 h 73"/>
                    <a:gd name="T40" fmla="*/ 53 w 81"/>
                    <a:gd name="T41" fmla="*/ 71 h 73"/>
                    <a:gd name="T42" fmla="*/ 52 w 81"/>
                    <a:gd name="T43" fmla="*/ 72 h 73"/>
                    <a:gd name="T44" fmla="*/ 49 w 81"/>
                    <a:gd name="T45" fmla="*/ 72 h 73"/>
                    <a:gd name="T46" fmla="*/ 47 w 81"/>
                    <a:gd name="T47" fmla="*/ 72 h 73"/>
                    <a:gd name="T48" fmla="*/ 44 w 81"/>
                    <a:gd name="T49" fmla="*/ 72 h 73"/>
                    <a:gd name="T50" fmla="*/ 41 w 81"/>
                    <a:gd name="T51" fmla="*/ 71 h 73"/>
                    <a:gd name="T52" fmla="*/ 39 w 81"/>
                    <a:gd name="T53" fmla="*/ 71 h 73"/>
                    <a:gd name="T54" fmla="*/ 37 w 81"/>
                    <a:gd name="T55" fmla="*/ 69 h 73"/>
                    <a:gd name="T56" fmla="*/ 34 w 81"/>
                    <a:gd name="T57" fmla="*/ 68 h 73"/>
                    <a:gd name="T58" fmla="*/ 32 w 81"/>
                    <a:gd name="T59" fmla="*/ 66 h 73"/>
                    <a:gd name="T60" fmla="*/ 30 w 81"/>
                    <a:gd name="T61" fmla="*/ 64 h 73"/>
                    <a:gd name="T62" fmla="*/ 28 w 81"/>
                    <a:gd name="T63" fmla="*/ 63 h 73"/>
                    <a:gd name="T64" fmla="*/ 27 w 81"/>
                    <a:gd name="T65" fmla="*/ 61 h 73"/>
                    <a:gd name="T66" fmla="*/ 25 w 81"/>
                    <a:gd name="T67" fmla="*/ 60 h 73"/>
                    <a:gd name="T68" fmla="*/ 24 w 81"/>
                    <a:gd name="T69" fmla="*/ 58 h 73"/>
                    <a:gd name="T70" fmla="*/ 23 w 81"/>
                    <a:gd name="T71" fmla="*/ 55 h 73"/>
                    <a:gd name="T72" fmla="*/ 22 w 81"/>
                    <a:gd name="T73" fmla="*/ 53 h 73"/>
                    <a:gd name="T74" fmla="*/ 21 w 81"/>
                    <a:gd name="T75" fmla="*/ 51 h 73"/>
                    <a:gd name="T76" fmla="*/ 20 w 81"/>
                    <a:gd name="T77" fmla="*/ 49 h 73"/>
                    <a:gd name="T78" fmla="*/ 19 w 81"/>
                    <a:gd name="T79" fmla="*/ 47 h 73"/>
                    <a:gd name="T80" fmla="*/ 18 w 81"/>
                    <a:gd name="T81" fmla="*/ 44 h 73"/>
                    <a:gd name="T82" fmla="*/ 17 w 81"/>
                    <a:gd name="T83" fmla="*/ 42 h 73"/>
                    <a:gd name="T84" fmla="*/ 17 w 81"/>
                    <a:gd name="T85" fmla="*/ 40 h 73"/>
                    <a:gd name="T86" fmla="*/ 16 w 81"/>
                    <a:gd name="T87" fmla="*/ 37 h 73"/>
                    <a:gd name="T88" fmla="*/ 16 w 81"/>
                    <a:gd name="T89" fmla="*/ 33 h 73"/>
                    <a:gd name="T90" fmla="*/ 16 w 81"/>
                    <a:gd name="T91" fmla="*/ 24 h 73"/>
                    <a:gd name="T92" fmla="*/ 0 w 81"/>
                    <a:gd name="T93" fmla="*/ 24 h 73"/>
                    <a:gd name="T94" fmla="*/ 16 w 81"/>
                    <a:gd name="T95" fmla="*/ 0 h 7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81" h="73">
                      <a:moveTo>
                        <a:pt x="16" y="0"/>
                      </a:moveTo>
                      <a:lnTo>
                        <a:pt x="80" y="0"/>
                      </a:lnTo>
                      <a:lnTo>
                        <a:pt x="80" y="24"/>
                      </a:lnTo>
                      <a:lnTo>
                        <a:pt x="80" y="33"/>
                      </a:lnTo>
                      <a:lnTo>
                        <a:pt x="79" y="35"/>
                      </a:lnTo>
                      <a:lnTo>
                        <a:pt x="79" y="39"/>
                      </a:lnTo>
                      <a:lnTo>
                        <a:pt x="78" y="42"/>
                      </a:lnTo>
                      <a:lnTo>
                        <a:pt x="77" y="44"/>
                      </a:lnTo>
                      <a:lnTo>
                        <a:pt x="76" y="48"/>
                      </a:lnTo>
                      <a:lnTo>
                        <a:pt x="75" y="50"/>
                      </a:lnTo>
                      <a:lnTo>
                        <a:pt x="74" y="53"/>
                      </a:lnTo>
                      <a:lnTo>
                        <a:pt x="72" y="55"/>
                      </a:lnTo>
                      <a:lnTo>
                        <a:pt x="72" y="59"/>
                      </a:lnTo>
                      <a:lnTo>
                        <a:pt x="70" y="61"/>
                      </a:lnTo>
                      <a:lnTo>
                        <a:pt x="67" y="63"/>
                      </a:lnTo>
                      <a:lnTo>
                        <a:pt x="65" y="65"/>
                      </a:lnTo>
                      <a:lnTo>
                        <a:pt x="63" y="68"/>
                      </a:lnTo>
                      <a:lnTo>
                        <a:pt x="60" y="69"/>
                      </a:lnTo>
                      <a:lnTo>
                        <a:pt x="58" y="70"/>
                      </a:lnTo>
                      <a:lnTo>
                        <a:pt x="56" y="71"/>
                      </a:lnTo>
                      <a:lnTo>
                        <a:pt x="53" y="71"/>
                      </a:lnTo>
                      <a:lnTo>
                        <a:pt x="52" y="72"/>
                      </a:lnTo>
                      <a:lnTo>
                        <a:pt x="49" y="72"/>
                      </a:lnTo>
                      <a:lnTo>
                        <a:pt x="47" y="72"/>
                      </a:lnTo>
                      <a:lnTo>
                        <a:pt x="44" y="72"/>
                      </a:lnTo>
                      <a:lnTo>
                        <a:pt x="41" y="71"/>
                      </a:lnTo>
                      <a:lnTo>
                        <a:pt x="39" y="71"/>
                      </a:lnTo>
                      <a:lnTo>
                        <a:pt x="37" y="69"/>
                      </a:lnTo>
                      <a:lnTo>
                        <a:pt x="34" y="68"/>
                      </a:lnTo>
                      <a:lnTo>
                        <a:pt x="32" y="66"/>
                      </a:lnTo>
                      <a:lnTo>
                        <a:pt x="30" y="64"/>
                      </a:lnTo>
                      <a:lnTo>
                        <a:pt x="28" y="63"/>
                      </a:lnTo>
                      <a:lnTo>
                        <a:pt x="27" y="61"/>
                      </a:lnTo>
                      <a:lnTo>
                        <a:pt x="25" y="60"/>
                      </a:lnTo>
                      <a:lnTo>
                        <a:pt x="24" y="58"/>
                      </a:lnTo>
                      <a:lnTo>
                        <a:pt x="23" y="55"/>
                      </a:lnTo>
                      <a:lnTo>
                        <a:pt x="22" y="53"/>
                      </a:lnTo>
                      <a:lnTo>
                        <a:pt x="21" y="51"/>
                      </a:lnTo>
                      <a:lnTo>
                        <a:pt x="20" y="49"/>
                      </a:lnTo>
                      <a:lnTo>
                        <a:pt x="19" y="47"/>
                      </a:lnTo>
                      <a:lnTo>
                        <a:pt x="18" y="44"/>
                      </a:lnTo>
                      <a:lnTo>
                        <a:pt x="17" y="42"/>
                      </a:lnTo>
                      <a:lnTo>
                        <a:pt x="17" y="40"/>
                      </a:lnTo>
                      <a:lnTo>
                        <a:pt x="16" y="37"/>
                      </a:lnTo>
                      <a:lnTo>
                        <a:pt x="16" y="33"/>
                      </a:lnTo>
                      <a:lnTo>
                        <a:pt x="16" y="24"/>
                      </a:lnTo>
                      <a:lnTo>
                        <a:pt x="0" y="24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C8026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2000"/>
                </a:p>
              </p:txBody>
            </p:sp>
          </p:grpSp>
          <p:grpSp>
            <p:nvGrpSpPr>
              <p:cNvPr id="43" name="Group 167">
                <a:extLst>
                  <a:ext uri="{FF2B5EF4-FFF2-40B4-BE49-F238E27FC236}">
                    <a16:creationId xmlns:a16="http://schemas.microsoft.com/office/drawing/2014/main" id="{66ABEF2F-2DBB-4C02-91AD-9C53B55B26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34" y="1827"/>
                <a:ext cx="63" cy="142"/>
                <a:chOff x="1996" y="2077"/>
                <a:chExt cx="63" cy="142"/>
              </a:xfrm>
            </p:grpSpPr>
            <p:sp>
              <p:nvSpPr>
                <p:cNvPr id="49" name="Freeform 168">
                  <a:extLst>
                    <a:ext uri="{FF2B5EF4-FFF2-40B4-BE49-F238E27FC236}">
                      <a16:creationId xmlns:a16="http://schemas.microsoft.com/office/drawing/2014/main" id="{C64DF552-8186-4C43-9C53-B0BC29623F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6" y="2077"/>
                  <a:ext cx="63" cy="127"/>
                </a:xfrm>
                <a:custGeom>
                  <a:avLst/>
                  <a:gdLst>
                    <a:gd name="T0" fmla="*/ 0 w 63"/>
                    <a:gd name="T1" fmla="*/ 0 h 127"/>
                    <a:gd name="T2" fmla="*/ 62 w 63"/>
                    <a:gd name="T3" fmla="*/ 0 h 127"/>
                    <a:gd name="T4" fmla="*/ 62 w 63"/>
                    <a:gd name="T5" fmla="*/ 126 h 127"/>
                    <a:gd name="T6" fmla="*/ 31 w 63"/>
                    <a:gd name="T7" fmla="*/ 126 h 127"/>
                    <a:gd name="T8" fmla="*/ 31 w 63"/>
                    <a:gd name="T9" fmla="*/ 113 h 127"/>
                    <a:gd name="T10" fmla="*/ 54 w 63"/>
                    <a:gd name="T11" fmla="*/ 113 h 127"/>
                    <a:gd name="T12" fmla="*/ 54 w 63"/>
                    <a:gd name="T13" fmla="*/ 13 h 127"/>
                    <a:gd name="T14" fmla="*/ 8 w 63"/>
                    <a:gd name="T15" fmla="*/ 13 h 127"/>
                    <a:gd name="T16" fmla="*/ 0 w 63"/>
                    <a:gd name="T17" fmla="*/ 0 h 1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3" h="127">
                      <a:moveTo>
                        <a:pt x="0" y="0"/>
                      </a:moveTo>
                      <a:lnTo>
                        <a:pt x="62" y="0"/>
                      </a:lnTo>
                      <a:lnTo>
                        <a:pt x="62" y="126"/>
                      </a:lnTo>
                      <a:lnTo>
                        <a:pt x="31" y="126"/>
                      </a:lnTo>
                      <a:lnTo>
                        <a:pt x="31" y="113"/>
                      </a:lnTo>
                      <a:lnTo>
                        <a:pt x="54" y="113"/>
                      </a:lnTo>
                      <a:lnTo>
                        <a:pt x="54" y="13"/>
                      </a:lnTo>
                      <a:lnTo>
                        <a:pt x="8" y="1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2000"/>
                </a:p>
              </p:txBody>
            </p:sp>
            <p:sp>
              <p:nvSpPr>
                <p:cNvPr id="50" name="Freeform 169">
                  <a:extLst>
                    <a:ext uri="{FF2B5EF4-FFF2-40B4-BE49-F238E27FC236}">
                      <a16:creationId xmlns:a16="http://schemas.microsoft.com/office/drawing/2014/main" id="{943A1A1A-1D16-4563-928B-80DC9D65ED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6" y="2077"/>
                  <a:ext cx="27" cy="142"/>
                </a:xfrm>
                <a:custGeom>
                  <a:avLst/>
                  <a:gdLst>
                    <a:gd name="T0" fmla="*/ 0 w 27"/>
                    <a:gd name="T1" fmla="*/ 0 h 142"/>
                    <a:gd name="T2" fmla="*/ 0 w 27"/>
                    <a:gd name="T3" fmla="*/ 115 h 142"/>
                    <a:gd name="T4" fmla="*/ 26 w 27"/>
                    <a:gd name="T5" fmla="*/ 141 h 142"/>
                    <a:gd name="T6" fmla="*/ 26 w 27"/>
                    <a:gd name="T7" fmla="*/ 26 h 142"/>
                    <a:gd name="T8" fmla="*/ 0 w 27"/>
                    <a:gd name="T9" fmla="*/ 0 h 1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7" h="142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26" y="141"/>
                      </a:lnTo>
                      <a:lnTo>
                        <a:pt x="26" y="2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2000"/>
                </a:p>
              </p:txBody>
            </p:sp>
          </p:grpSp>
          <p:grpSp>
            <p:nvGrpSpPr>
              <p:cNvPr id="44" name="Group 170">
                <a:extLst>
                  <a:ext uri="{FF2B5EF4-FFF2-40B4-BE49-F238E27FC236}">
                    <a16:creationId xmlns:a16="http://schemas.microsoft.com/office/drawing/2014/main" id="{53601D6D-403D-4B16-AE25-2903F45023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34" y="1964"/>
                <a:ext cx="237" cy="254"/>
                <a:chOff x="1996" y="2214"/>
                <a:chExt cx="237" cy="254"/>
              </a:xfrm>
            </p:grpSpPr>
            <p:grpSp>
              <p:nvGrpSpPr>
                <p:cNvPr id="45" name="Group 171">
                  <a:extLst>
                    <a:ext uri="{FF2B5EF4-FFF2-40B4-BE49-F238E27FC236}">
                      <a16:creationId xmlns:a16="http://schemas.microsoft.com/office/drawing/2014/main" id="{63827DDC-7890-4C17-BE9F-EA1C0706E6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09" y="2214"/>
                  <a:ext cx="124" cy="254"/>
                  <a:chOff x="2109" y="2214"/>
                  <a:chExt cx="124" cy="254"/>
                </a:xfrm>
              </p:grpSpPr>
              <p:sp>
                <p:nvSpPr>
                  <p:cNvPr id="47" name="Freeform 172">
                    <a:extLst>
                      <a:ext uri="{FF2B5EF4-FFF2-40B4-BE49-F238E27FC236}">
                        <a16:creationId xmlns:a16="http://schemas.microsoft.com/office/drawing/2014/main" id="{27EC08F2-AA9D-494F-9B3B-071E601226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09" y="2214"/>
                    <a:ext cx="124" cy="254"/>
                  </a:xfrm>
                  <a:custGeom>
                    <a:avLst/>
                    <a:gdLst>
                      <a:gd name="T0" fmla="*/ 0 w 124"/>
                      <a:gd name="T1" fmla="*/ 253 h 254"/>
                      <a:gd name="T2" fmla="*/ 123 w 124"/>
                      <a:gd name="T3" fmla="*/ 253 h 254"/>
                      <a:gd name="T4" fmla="*/ 123 w 124"/>
                      <a:gd name="T5" fmla="*/ 27 h 254"/>
                      <a:gd name="T6" fmla="*/ 107 w 124"/>
                      <a:gd name="T7" fmla="*/ 27 h 254"/>
                      <a:gd name="T8" fmla="*/ 107 w 124"/>
                      <a:gd name="T9" fmla="*/ 0 h 254"/>
                      <a:gd name="T10" fmla="*/ 98 w 124"/>
                      <a:gd name="T11" fmla="*/ 0 h 254"/>
                      <a:gd name="T12" fmla="*/ 16 w 124"/>
                      <a:gd name="T13" fmla="*/ 174 h 254"/>
                      <a:gd name="T14" fmla="*/ 90 w 124"/>
                      <a:gd name="T15" fmla="*/ 174 h 254"/>
                      <a:gd name="T16" fmla="*/ 90 w 124"/>
                      <a:gd name="T17" fmla="*/ 200 h 254"/>
                      <a:gd name="T18" fmla="*/ 0 w 124"/>
                      <a:gd name="T19" fmla="*/ 200 h 254"/>
                      <a:gd name="T20" fmla="*/ 0 w 124"/>
                      <a:gd name="T21" fmla="*/ 253 h 25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24" h="254">
                        <a:moveTo>
                          <a:pt x="0" y="253"/>
                        </a:moveTo>
                        <a:lnTo>
                          <a:pt x="123" y="253"/>
                        </a:lnTo>
                        <a:lnTo>
                          <a:pt x="123" y="27"/>
                        </a:lnTo>
                        <a:lnTo>
                          <a:pt x="107" y="27"/>
                        </a:lnTo>
                        <a:lnTo>
                          <a:pt x="107" y="0"/>
                        </a:lnTo>
                        <a:lnTo>
                          <a:pt x="98" y="0"/>
                        </a:lnTo>
                        <a:lnTo>
                          <a:pt x="16" y="174"/>
                        </a:lnTo>
                        <a:lnTo>
                          <a:pt x="90" y="174"/>
                        </a:lnTo>
                        <a:lnTo>
                          <a:pt x="90" y="200"/>
                        </a:lnTo>
                        <a:lnTo>
                          <a:pt x="0" y="200"/>
                        </a:lnTo>
                        <a:lnTo>
                          <a:pt x="0" y="253"/>
                        </a:lnTo>
                      </a:path>
                    </a:pathLst>
                  </a:custGeom>
                  <a:solidFill>
                    <a:srgbClr val="C8026E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 sz="2000"/>
                  </a:p>
                </p:txBody>
              </p:sp>
              <p:sp>
                <p:nvSpPr>
                  <p:cNvPr id="48" name="Arc 173">
                    <a:extLst>
                      <a:ext uri="{FF2B5EF4-FFF2-40B4-BE49-F238E27FC236}">
                        <a16:creationId xmlns:a16="http://schemas.microsoft.com/office/drawing/2014/main" id="{98DA33D8-9502-4E3D-92B2-4E49C3158C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18" y="2215"/>
                    <a:ext cx="14" cy="2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C8026E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 sz="2000"/>
                  </a:p>
                </p:txBody>
              </p:sp>
            </p:grpSp>
            <p:sp>
              <p:nvSpPr>
                <p:cNvPr id="46" name="Freeform 174">
                  <a:extLst>
                    <a:ext uri="{FF2B5EF4-FFF2-40B4-BE49-F238E27FC236}">
                      <a16:creationId xmlns:a16="http://schemas.microsoft.com/office/drawing/2014/main" id="{4FBCF1D1-9D3D-47BC-BEF3-A9DAFF8A56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6" y="2216"/>
                  <a:ext cx="192" cy="170"/>
                </a:xfrm>
                <a:custGeom>
                  <a:avLst/>
                  <a:gdLst>
                    <a:gd name="T0" fmla="*/ 191 w 192"/>
                    <a:gd name="T1" fmla="*/ 0 h 170"/>
                    <a:gd name="T2" fmla="*/ 100 w 192"/>
                    <a:gd name="T3" fmla="*/ 0 h 170"/>
                    <a:gd name="T4" fmla="*/ 66 w 192"/>
                    <a:gd name="T5" fmla="*/ 65 h 170"/>
                    <a:gd name="T6" fmla="*/ 24 w 192"/>
                    <a:gd name="T7" fmla="*/ 25 h 170"/>
                    <a:gd name="T8" fmla="*/ 23 w 192"/>
                    <a:gd name="T9" fmla="*/ 24 h 170"/>
                    <a:gd name="T10" fmla="*/ 21 w 192"/>
                    <a:gd name="T11" fmla="*/ 23 h 170"/>
                    <a:gd name="T12" fmla="*/ 19 w 192"/>
                    <a:gd name="T13" fmla="*/ 22 h 170"/>
                    <a:gd name="T14" fmla="*/ 17 w 192"/>
                    <a:gd name="T15" fmla="*/ 20 h 170"/>
                    <a:gd name="T16" fmla="*/ 15 w 192"/>
                    <a:gd name="T17" fmla="*/ 20 h 170"/>
                    <a:gd name="T18" fmla="*/ 13 w 192"/>
                    <a:gd name="T19" fmla="*/ 20 h 170"/>
                    <a:gd name="T20" fmla="*/ 10 w 192"/>
                    <a:gd name="T21" fmla="*/ 22 h 170"/>
                    <a:gd name="T22" fmla="*/ 8 w 192"/>
                    <a:gd name="T23" fmla="*/ 23 h 170"/>
                    <a:gd name="T24" fmla="*/ 6 w 192"/>
                    <a:gd name="T25" fmla="*/ 25 h 170"/>
                    <a:gd name="T26" fmla="*/ 4 w 192"/>
                    <a:gd name="T27" fmla="*/ 28 h 170"/>
                    <a:gd name="T28" fmla="*/ 3 w 192"/>
                    <a:gd name="T29" fmla="*/ 30 h 170"/>
                    <a:gd name="T30" fmla="*/ 2 w 192"/>
                    <a:gd name="T31" fmla="*/ 32 h 170"/>
                    <a:gd name="T32" fmla="*/ 1 w 192"/>
                    <a:gd name="T33" fmla="*/ 35 h 170"/>
                    <a:gd name="T34" fmla="*/ 0 w 192"/>
                    <a:gd name="T35" fmla="*/ 37 h 170"/>
                    <a:gd name="T36" fmla="*/ 0 w 192"/>
                    <a:gd name="T37" fmla="*/ 40 h 170"/>
                    <a:gd name="T38" fmla="*/ 0 w 192"/>
                    <a:gd name="T39" fmla="*/ 43 h 170"/>
                    <a:gd name="T40" fmla="*/ 0 w 192"/>
                    <a:gd name="T41" fmla="*/ 47 h 170"/>
                    <a:gd name="T42" fmla="*/ 0 w 192"/>
                    <a:gd name="T43" fmla="*/ 49 h 170"/>
                    <a:gd name="T44" fmla="*/ 1 w 192"/>
                    <a:gd name="T45" fmla="*/ 53 h 170"/>
                    <a:gd name="T46" fmla="*/ 1 w 192"/>
                    <a:gd name="T47" fmla="*/ 55 h 170"/>
                    <a:gd name="T48" fmla="*/ 2 w 192"/>
                    <a:gd name="T49" fmla="*/ 58 h 170"/>
                    <a:gd name="T50" fmla="*/ 3 w 192"/>
                    <a:gd name="T51" fmla="*/ 59 h 170"/>
                    <a:gd name="T52" fmla="*/ 4 w 192"/>
                    <a:gd name="T53" fmla="*/ 61 h 170"/>
                    <a:gd name="T54" fmla="*/ 6 w 192"/>
                    <a:gd name="T55" fmla="*/ 62 h 170"/>
                    <a:gd name="T56" fmla="*/ 8 w 192"/>
                    <a:gd name="T57" fmla="*/ 65 h 170"/>
                    <a:gd name="T58" fmla="*/ 57 w 192"/>
                    <a:gd name="T59" fmla="*/ 117 h 170"/>
                    <a:gd name="T60" fmla="*/ 59 w 192"/>
                    <a:gd name="T61" fmla="*/ 119 h 170"/>
                    <a:gd name="T62" fmla="*/ 61 w 192"/>
                    <a:gd name="T63" fmla="*/ 121 h 170"/>
                    <a:gd name="T64" fmla="*/ 63 w 192"/>
                    <a:gd name="T65" fmla="*/ 122 h 170"/>
                    <a:gd name="T66" fmla="*/ 65 w 192"/>
                    <a:gd name="T67" fmla="*/ 123 h 170"/>
                    <a:gd name="T68" fmla="*/ 67 w 192"/>
                    <a:gd name="T69" fmla="*/ 123 h 170"/>
                    <a:gd name="T70" fmla="*/ 69 w 192"/>
                    <a:gd name="T71" fmla="*/ 123 h 170"/>
                    <a:gd name="T72" fmla="*/ 72 w 192"/>
                    <a:gd name="T73" fmla="*/ 123 h 170"/>
                    <a:gd name="T74" fmla="*/ 74 w 192"/>
                    <a:gd name="T75" fmla="*/ 123 h 170"/>
                    <a:gd name="T76" fmla="*/ 76 w 192"/>
                    <a:gd name="T77" fmla="*/ 122 h 170"/>
                    <a:gd name="T78" fmla="*/ 78 w 192"/>
                    <a:gd name="T79" fmla="*/ 122 h 170"/>
                    <a:gd name="T80" fmla="*/ 80 w 192"/>
                    <a:gd name="T81" fmla="*/ 121 h 170"/>
                    <a:gd name="T82" fmla="*/ 81 w 192"/>
                    <a:gd name="T83" fmla="*/ 119 h 170"/>
                    <a:gd name="T84" fmla="*/ 83 w 192"/>
                    <a:gd name="T85" fmla="*/ 117 h 170"/>
                    <a:gd name="T86" fmla="*/ 108 w 192"/>
                    <a:gd name="T87" fmla="*/ 65 h 170"/>
                    <a:gd name="T88" fmla="*/ 108 w 192"/>
                    <a:gd name="T89" fmla="*/ 169 h 170"/>
                    <a:gd name="T90" fmla="*/ 191 w 192"/>
                    <a:gd name="T91" fmla="*/ 0 h 17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92" h="170">
                      <a:moveTo>
                        <a:pt x="191" y="0"/>
                      </a:moveTo>
                      <a:lnTo>
                        <a:pt x="100" y="0"/>
                      </a:lnTo>
                      <a:lnTo>
                        <a:pt x="66" y="65"/>
                      </a:lnTo>
                      <a:lnTo>
                        <a:pt x="24" y="25"/>
                      </a:lnTo>
                      <a:lnTo>
                        <a:pt x="23" y="24"/>
                      </a:lnTo>
                      <a:lnTo>
                        <a:pt x="21" y="23"/>
                      </a:lnTo>
                      <a:lnTo>
                        <a:pt x="19" y="22"/>
                      </a:lnTo>
                      <a:lnTo>
                        <a:pt x="17" y="20"/>
                      </a:lnTo>
                      <a:lnTo>
                        <a:pt x="15" y="20"/>
                      </a:lnTo>
                      <a:lnTo>
                        <a:pt x="13" y="20"/>
                      </a:lnTo>
                      <a:lnTo>
                        <a:pt x="10" y="22"/>
                      </a:lnTo>
                      <a:lnTo>
                        <a:pt x="8" y="23"/>
                      </a:lnTo>
                      <a:lnTo>
                        <a:pt x="6" y="25"/>
                      </a:lnTo>
                      <a:lnTo>
                        <a:pt x="4" y="28"/>
                      </a:lnTo>
                      <a:lnTo>
                        <a:pt x="3" y="30"/>
                      </a:lnTo>
                      <a:lnTo>
                        <a:pt x="2" y="32"/>
                      </a:lnTo>
                      <a:lnTo>
                        <a:pt x="1" y="35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9"/>
                      </a:lnTo>
                      <a:lnTo>
                        <a:pt x="1" y="53"/>
                      </a:lnTo>
                      <a:lnTo>
                        <a:pt x="1" y="55"/>
                      </a:lnTo>
                      <a:lnTo>
                        <a:pt x="2" y="58"/>
                      </a:lnTo>
                      <a:lnTo>
                        <a:pt x="3" y="59"/>
                      </a:lnTo>
                      <a:lnTo>
                        <a:pt x="4" y="61"/>
                      </a:lnTo>
                      <a:lnTo>
                        <a:pt x="6" y="62"/>
                      </a:lnTo>
                      <a:lnTo>
                        <a:pt x="8" y="65"/>
                      </a:lnTo>
                      <a:lnTo>
                        <a:pt x="57" y="117"/>
                      </a:lnTo>
                      <a:lnTo>
                        <a:pt x="59" y="119"/>
                      </a:lnTo>
                      <a:lnTo>
                        <a:pt x="61" y="121"/>
                      </a:lnTo>
                      <a:lnTo>
                        <a:pt x="63" y="122"/>
                      </a:lnTo>
                      <a:lnTo>
                        <a:pt x="65" y="123"/>
                      </a:lnTo>
                      <a:lnTo>
                        <a:pt x="67" y="123"/>
                      </a:lnTo>
                      <a:lnTo>
                        <a:pt x="69" y="123"/>
                      </a:lnTo>
                      <a:lnTo>
                        <a:pt x="72" y="123"/>
                      </a:lnTo>
                      <a:lnTo>
                        <a:pt x="74" y="123"/>
                      </a:lnTo>
                      <a:lnTo>
                        <a:pt x="76" y="122"/>
                      </a:lnTo>
                      <a:lnTo>
                        <a:pt x="78" y="122"/>
                      </a:lnTo>
                      <a:lnTo>
                        <a:pt x="80" y="121"/>
                      </a:lnTo>
                      <a:lnTo>
                        <a:pt x="81" y="119"/>
                      </a:lnTo>
                      <a:lnTo>
                        <a:pt x="83" y="117"/>
                      </a:lnTo>
                      <a:lnTo>
                        <a:pt x="108" y="65"/>
                      </a:lnTo>
                      <a:lnTo>
                        <a:pt x="108" y="169"/>
                      </a:lnTo>
                      <a:lnTo>
                        <a:pt x="191" y="0"/>
                      </a:lnTo>
                    </a:path>
                  </a:pathLst>
                </a:custGeom>
                <a:solidFill>
                  <a:srgbClr val="C8026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2000"/>
                </a:p>
              </p:txBody>
            </p:sp>
          </p:grpSp>
        </p:grpSp>
      </p:grpSp>
      <p:grpSp>
        <p:nvGrpSpPr>
          <p:cNvPr id="28" name="Group 175">
            <a:extLst>
              <a:ext uri="{FF2B5EF4-FFF2-40B4-BE49-F238E27FC236}">
                <a16:creationId xmlns:a16="http://schemas.microsoft.com/office/drawing/2014/main" id="{EB393BFC-DC55-41A8-8108-7B14B038C267}"/>
              </a:ext>
            </a:extLst>
          </p:cNvPr>
          <p:cNvGrpSpPr>
            <a:grpSpLocks/>
          </p:cNvGrpSpPr>
          <p:nvPr/>
        </p:nvGrpSpPr>
        <p:grpSpPr bwMode="auto">
          <a:xfrm>
            <a:off x="4548188" y="3019713"/>
            <a:ext cx="376238" cy="478631"/>
            <a:chOff x="1903" y="1816"/>
            <a:chExt cx="237" cy="402"/>
          </a:xfrm>
        </p:grpSpPr>
        <p:grpSp>
          <p:nvGrpSpPr>
            <p:cNvPr id="29" name="Group 176">
              <a:extLst>
                <a:ext uri="{FF2B5EF4-FFF2-40B4-BE49-F238E27FC236}">
                  <a16:creationId xmlns:a16="http://schemas.microsoft.com/office/drawing/2014/main" id="{008EE2E0-3083-42B3-951C-279AFD7DEA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5" y="1816"/>
              <a:ext cx="82" cy="126"/>
              <a:chOff x="2108" y="2066"/>
              <a:chExt cx="82" cy="126"/>
            </a:xfrm>
          </p:grpSpPr>
          <p:sp>
            <p:nvSpPr>
              <p:cNvPr id="38" name="Freeform 177">
                <a:extLst>
                  <a:ext uri="{FF2B5EF4-FFF2-40B4-BE49-F238E27FC236}">
                    <a16:creationId xmlns:a16="http://schemas.microsoft.com/office/drawing/2014/main" id="{92759BB1-95E8-4F36-B148-0C2C19F4F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" y="2066"/>
                <a:ext cx="82" cy="29"/>
              </a:xfrm>
              <a:custGeom>
                <a:avLst/>
                <a:gdLst>
                  <a:gd name="T0" fmla="*/ 0 w 82"/>
                  <a:gd name="T1" fmla="*/ 0 h 29"/>
                  <a:gd name="T2" fmla="*/ 81 w 82"/>
                  <a:gd name="T3" fmla="*/ 0 h 29"/>
                  <a:gd name="T4" fmla="*/ 81 w 82"/>
                  <a:gd name="T5" fmla="*/ 28 h 29"/>
                  <a:gd name="T6" fmla="*/ 17 w 82"/>
                  <a:gd name="T7" fmla="*/ 28 h 29"/>
                  <a:gd name="T8" fmla="*/ 0 w 82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" h="29">
                    <a:moveTo>
                      <a:pt x="0" y="0"/>
                    </a:moveTo>
                    <a:lnTo>
                      <a:pt x="81" y="0"/>
                    </a:lnTo>
                    <a:lnTo>
                      <a:pt x="81" y="28"/>
                    </a:lnTo>
                    <a:lnTo>
                      <a:pt x="17" y="2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39" name="Freeform 178">
                <a:extLst>
                  <a:ext uri="{FF2B5EF4-FFF2-40B4-BE49-F238E27FC236}">
                    <a16:creationId xmlns:a16="http://schemas.microsoft.com/office/drawing/2014/main" id="{A409187D-1CE0-4182-AEDF-107F84D61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9" y="2119"/>
                <a:ext cx="81" cy="73"/>
              </a:xfrm>
              <a:custGeom>
                <a:avLst/>
                <a:gdLst>
                  <a:gd name="T0" fmla="*/ 16 w 81"/>
                  <a:gd name="T1" fmla="*/ 0 h 73"/>
                  <a:gd name="T2" fmla="*/ 80 w 81"/>
                  <a:gd name="T3" fmla="*/ 0 h 73"/>
                  <a:gd name="T4" fmla="*/ 80 w 81"/>
                  <a:gd name="T5" fmla="*/ 24 h 73"/>
                  <a:gd name="T6" fmla="*/ 80 w 81"/>
                  <a:gd name="T7" fmla="*/ 33 h 73"/>
                  <a:gd name="T8" fmla="*/ 79 w 81"/>
                  <a:gd name="T9" fmla="*/ 35 h 73"/>
                  <a:gd name="T10" fmla="*/ 79 w 81"/>
                  <a:gd name="T11" fmla="*/ 39 h 73"/>
                  <a:gd name="T12" fmla="*/ 78 w 81"/>
                  <a:gd name="T13" fmla="*/ 42 h 73"/>
                  <a:gd name="T14" fmla="*/ 77 w 81"/>
                  <a:gd name="T15" fmla="*/ 44 h 73"/>
                  <a:gd name="T16" fmla="*/ 76 w 81"/>
                  <a:gd name="T17" fmla="*/ 48 h 73"/>
                  <a:gd name="T18" fmla="*/ 75 w 81"/>
                  <a:gd name="T19" fmla="*/ 50 h 73"/>
                  <a:gd name="T20" fmla="*/ 74 w 81"/>
                  <a:gd name="T21" fmla="*/ 53 h 73"/>
                  <a:gd name="T22" fmla="*/ 72 w 81"/>
                  <a:gd name="T23" fmla="*/ 55 h 73"/>
                  <a:gd name="T24" fmla="*/ 72 w 81"/>
                  <a:gd name="T25" fmla="*/ 59 h 73"/>
                  <a:gd name="T26" fmla="*/ 70 w 81"/>
                  <a:gd name="T27" fmla="*/ 61 h 73"/>
                  <a:gd name="T28" fmla="*/ 67 w 81"/>
                  <a:gd name="T29" fmla="*/ 63 h 73"/>
                  <a:gd name="T30" fmla="*/ 65 w 81"/>
                  <a:gd name="T31" fmla="*/ 65 h 73"/>
                  <a:gd name="T32" fmla="*/ 63 w 81"/>
                  <a:gd name="T33" fmla="*/ 68 h 73"/>
                  <a:gd name="T34" fmla="*/ 60 w 81"/>
                  <a:gd name="T35" fmla="*/ 69 h 73"/>
                  <a:gd name="T36" fmla="*/ 58 w 81"/>
                  <a:gd name="T37" fmla="*/ 70 h 73"/>
                  <a:gd name="T38" fmla="*/ 56 w 81"/>
                  <a:gd name="T39" fmla="*/ 71 h 73"/>
                  <a:gd name="T40" fmla="*/ 53 w 81"/>
                  <a:gd name="T41" fmla="*/ 71 h 73"/>
                  <a:gd name="T42" fmla="*/ 52 w 81"/>
                  <a:gd name="T43" fmla="*/ 72 h 73"/>
                  <a:gd name="T44" fmla="*/ 49 w 81"/>
                  <a:gd name="T45" fmla="*/ 72 h 73"/>
                  <a:gd name="T46" fmla="*/ 47 w 81"/>
                  <a:gd name="T47" fmla="*/ 72 h 73"/>
                  <a:gd name="T48" fmla="*/ 44 w 81"/>
                  <a:gd name="T49" fmla="*/ 72 h 73"/>
                  <a:gd name="T50" fmla="*/ 41 w 81"/>
                  <a:gd name="T51" fmla="*/ 71 h 73"/>
                  <a:gd name="T52" fmla="*/ 39 w 81"/>
                  <a:gd name="T53" fmla="*/ 71 h 73"/>
                  <a:gd name="T54" fmla="*/ 37 w 81"/>
                  <a:gd name="T55" fmla="*/ 69 h 73"/>
                  <a:gd name="T56" fmla="*/ 34 w 81"/>
                  <a:gd name="T57" fmla="*/ 68 h 73"/>
                  <a:gd name="T58" fmla="*/ 32 w 81"/>
                  <a:gd name="T59" fmla="*/ 66 h 73"/>
                  <a:gd name="T60" fmla="*/ 30 w 81"/>
                  <a:gd name="T61" fmla="*/ 64 h 73"/>
                  <a:gd name="T62" fmla="*/ 28 w 81"/>
                  <a:gd name="T63" fmla="*/ 63 h 73"/>
                  <a:gd name="T64" fmla="*/ 27 w 81"/>
                  <a:gd name="T65" fmla="*/ 61 h 73"/>
                  <a:gd name="T66" fmla="*/ 25 w 81"/>
                  <a:gd name="T67" fmla="*/ 60 h 73"/>
                  <a:gd name="T68" fmla="*/ 24 w 81"/>
                  <a:gd name="T69" fmla="*/ 58 h 73"/>
                  <a:gd name="T70" fmla="*/ 23 w 81"/>
                  <a:gd name="T71" fmla="*/ 55 h 73"/>
                  <a:gd name="T72" fmla="*/ 22 w 81"/>
                  <a:gd name="T73" fmla="*/ 53 h 73"/>
                  <a:gd name="T74" fmla="*/ 21 w 81"/>
                  <a:gd name="T75" fmla="*/ 51 h 73"/>
                  <a:gd name="T76" fmla="*/ 20 w 81"/>
                  <a:gd name="T77" fmla="*/ 49 h 73"/>
                  <a:gd name="T78" fmla="*/ 19 w 81"/>
                  <a:gd name="T79" fmla="*/ 47 h 73"/>
                  <a:gd name="T80" fmla="*/ 18 w 81"/>
                  <a:gd name="T81" fmla="*/ 44 h 73"/>
                  <a:gd name="T82" fmla="*/ 17 w 81"/>
                  <a:gd name="T83" fmla="*/ 42 h 73"/>
                  <a:gd name="T84" fmla="*/ 17 w 81"/>
                  <a:gd name="T85" fmla="*/ 40 h 73"/>
                  <a:gd name="T86" fmla="*/ 16 w 81"/>
                  <a:gd name="T87" fmla="*/ 37 h 73"/>
                  <a:gd name="T88" fmla="*/ 16 w 81"/>
                  <a:gd name="T89" fmla="*/ 33 h 73"/>
                  <a:gd name="T90" fmla="*/ 16 w 81"/>
                  <a:gd name="T91" fmla="*/ 24 h 73"/>
                  <a:gd name="T92" fmla="*/ 0 w 81"/>
                  <a:gd name="T93" fmla="*/ 24 h 73"/>
                  <a:gd name="T94" fmla="*/ 16 w 81"/>
                  <a:gd name="T95" fmla="*/ 0 h 7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1" h="73">
                    <a:moveTo>
                      <a:pt x="16" y="0"/>
                    </a:moveTo>
                    <a:lnTo>
                      <a:pt x="80" y="0"/>
                    </a:lnTo>
                    <a:lnTo>
                      <a:pt x="80" y="24"/>
                    </a:lnTo>
                    <a:lnTo>
                      <a:pt x="80" y="33"/>
                    </a:lnTo>
                    <a:lnTo>
                      <a:pt x="79" y="35"/>
                    </a:lnTo>
                    <a:lnTo>
                      <a:pt x="79" y="39"/>
                    </a:lnTo>
                    <a:lnTo>
                      <a:pt x="78" y="42"/>
                    </a:lnTo>
                    <a:lnTo>
                      <a:pt x="77" y="44"/>
                    </a:lnTo>
                    <a:lnTo>
                      <a:pt x="76" y="48"/>
                    </a:lnTo>
                    <a:lnTo>
                      <a:pt x="75" y="50"/>
                    </a:lnTo>
                    <a:lnTo>
                      <a:pt x="74" y="53"/>
                    </a:lnTo>
                    <a:lnTo>
                      <a:pt x="72" y="55"/>
                    </a:lnTo>
                    <a:lnTo>
                      <a:pt x="72" y="59"/>
                    </a:lnTo>
                    <a:lnTo>
                      <a:pt x="70" y="61"/>
                    </a:lnTo>
                    <a:lnTo>
                      <a:pt x="67" y="63"/>
                    </a:lnTo>
                    <a:lnTo>
                      <a:pt x="65" y="65"/>
                    </a:lnTo>
                    <a:lnTo>
                      <a:pt x="63" y="68"/>
                    </a:lnTo>
                    <a:lnTo>
                      <a:pt x="60" y="69"/>
                    </a:lnTo>
                    <a:lnTo>
                      <a:pt x="58" y="70"/>
                    </a:lnTo>
                    <a:lnTo>
                      <a:pt x="56" y="71"/>
                    </a:lnTo>
                    <a:lnTo>
                      <a:pt x="53" y="71"/>
                    </a:lnTo>
                    <a:lnTo>
                      <a:pt x="52" y="72"/>
                    </a:lnTo>
                    <a:lnTo>
                      <a:pt x="49" y="72"/>
                    </a:lnTo>
                    <a:lnTo>
                      <a:pt x="47" y="72"/>
                    </a:lnTo>
                    <a:lnTo>
                      <a:pt x="44" y="72"/>
                    </a:lnTo>
                    <a:lnTo>
                      <a:pt x="41" y="71"/>
                    </a:lnTo>
                    <a:lnTo>
                      <a:pt x="39" y="71"/>
                    </a:lnTo>
                    <a:lnTo>
                      <a:pt x="37" y="69"/>
                    </a:lnTo>
                    <a:lnTo>
                      <a:pt x="34" y="68"/>
                    </a:lnTo>
                    <a:lnTo>
                      <a:pt x="32" y="66"/>
                    </a:lnTo>
                    <a:lnTo>
                      <a:pt x="30" y="64"/>
                    </a:lnTo>
                    <a:lnTo>
                      <a:pt x="28" y="63"/>
                    </a:lnTo>
                    <a:lnTo>
                      <a:pt x="27" y="61"/>
                    </a:lnTo>
                    <a:lnTo>
                      <a:pt x="25" y="60"/>
                    </a:lnTo>
                    <a:lnTo>
                      <a:pt x="24" y="58"/>
                    </a:lnTo>
                    <a:lnTo>
                      <a:pt x="23" y="55"/>
                    </a:lnTo>
                    <a:lnTo>
                      <a:pt x="22" y="53"/>
                    </a:lnTo>
                    <a:lnTo>
                      <a:pt x="21" y="51"/>
                    </a:lnTo>
                    <a:lnTo>
                      <a:pt x="20" y="49"/>
                    </a:lnTo>
                    <a:lnTo>
                      <a:pt x="19" y="47"/>
                    </a:lnTo>
                    <a:lnTo>
                      <a:pt x="18" y="44"/>
                    </a:lnTo>
                    <a:lnTo>
                      <a:pt x="17" y="42"/>
                    </a:lnTo>
                    <a:lnTo>
                      <a:pt x="17" y="40"/>
                    </a:lnTo>
                    <a:lnTo>
                      <a:pt x="16" y="37"/>
                    </a:lnTo>
                    <a:lnTo>
                      <a:pt x="16" y="33"/>
                    </a:lnTo>
                    <a:lnTo>
                      <a:pt x="16" y="24"/>
                    </a:lnTo>
                    <a:lnTo>
                      <a:pt x="0" y="24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</p:grpSp>
        <p:grpSp>
          <p:nvGrpSpPr>
            <p:cNvPr id="30" name="Group 179">
              <a:extLst>
                <a:ext uri="{FF2B5EF4-FFF2-40B4-BE49-F238E27FC236}">
                  <a16:creationId xmlns:a16="http://schemas.microsoft.com/office/drawing/2014/main" id="{33450B9F-85AA-4060-B15E-52F0996E37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3" y="1827"/>
              <a:ext cx="63" cy="142"/>
              <a:chOff x="1996" y="2077"/>
              <a:chExt cx="63" cy="142"/>
            </a:xfrm>
          </p:grpSpPr>
          <p:sp>
            <p:nvSpPr>
              <p:cNvPr id="36" name="Freeform 180">
                <a:extLst>
                  <a:ext uri="{FF2B5EF4-FFF2-40B4-BE49-F238E27FC236}">
                    <a16:creationId xmlns:a16="http://schemas.microsoft.com/office/drawing/2014/main" id="{692BA763-5B2A-4384-A893-3FF3E7D63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6" y="2077"/>
                <a:ext cx="63" cy="127"/>
              </a:xfrm>
              <a:custGeom>
                <a:avLst/>
                <a:gdLst>
                  <a:gd name="T0" fmla="*/ 0 w 63"/>
                  <a:gd name="T1" fmla="*/ 0 h 127"/>
                  <a:gd name="T2" fmla="*/ 62 w 63"/>
                  <a:gd name="T3" fmla="*/ 0 h 127"/>
                  <a:gd name="T4" fmla="*/ 62 w 63"/>
                  <a:gd name="T5" fmla="*/ 126 h 127"/>
                  <a:gd name="T6" fmla="*/ 31 w 63"/>
                  <a:gd name="T7" fmla="*/ 126 h 127"/>
                  <a:gd name="T8" fmla="*/ 31 w 63"/>
                  <a:gd name="T9" fmla="*/ 113 h 127"/>
                  <a:gd name="T10" fmla="*/ 54 w 63"/>
                  <a:gd name="T11" fmla="*/ 113 h 127"/>
                  <a:gd name="T12" fmla="*/ 54 w 63"/>
                  <a:gd name="T13" fmla="*/ 13 h 127"/>
                  <a:gd name="T14" fmla="*/ 8 w 63"/>
                  <a:gd name="T15" fmla="*/ 13 h 127"/>
                  <a:gd name="T16" fmla="*/ 0 w 63"/>
                  <a:gd name="T17" fmla="*/ 0 h 1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3" h="127">
                    <a:moveTo>
                      <a:pt x="0" y="0"/>
                    </a:moveTo>
                    <a:lnTo>
                      <a:pt x="62" y="0"/>
                    </a:lnTo>
                    <a:lnTo>
                      <a:pt x="62" y="126"/>
                    </a:lnTo>
                    <a:lnTo>
                      <a:pt x="31" y="126"/>
                    </a:lnTo>
                    <a:lnTo>
                      <a:pt x="31" y="113"/>
                    </a:lnTo>
                    <a:lnTo>
                      <a:pt x="54" y="113"/>
                    </a:lnTo>
                    <a:lnTo>
                      <a:pt x="54" y="13"/>
                    </a:lnTo>
                    <a:lnTo>
                      <a:pt x="8" y="1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37" name="Freeform 181">
                <a:extLst>
                  <a:ext uri="{FF2B5EF4-FFF2-40B4-BE49-F238E27FC236}">
                    <a16:creationId xmlns:a16="http://schemas.microsoft.com/office/drawing/2014/main" id="{AFA7BDC3-02B2-4CA0-9730-D75FF23E3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6" y="2077"/>
                <a:ext cx="27" cy="142"/>
              </a:xfrm>
              <a:custGeom>
                <a:avLst/>
                <a:gdLst>
                  <a:gd name="T0" fmla="*/ 0 w 27"/>
                  <a:gd name="T1" fmla="*/ 0 h 142"/>
                  <a:gd name="T2" fmla="*/ 0 w 27"/>
                  <a:gd name="T3" fmla="*/ 115 h 142"/>
                  <a:gd name="T4" fmla="*/ 26 w 27"/>
                  <a:gd name="T5" fmla="*/ 141 h 142"/>
                  <a:gd name="T6" fmla="*/ 26 w 27"/>
                  <a:gd name="T7" fmla="*/ 26 h 142"/>
                  <a:gd name="T8" fmla="*/ 0 w 27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42">
                    <a:moveTo>
                      <a:pt x="0" y="0"/>
                    </a:moveTo>
                    <a:lnTo>
                      <a:pt x="0" y="115"/>
                    </a:lnTo>
                    <a:lnTo>
                      <a:pt x="26" y="141"/>
                    </a:lnTo>
                    <a:lnTo>
                      <a:pt x="26" y="2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</p:grpSp>
        <p:grpSp>
          <p:nvGrpSpPr>
            <p:cNvPr id="31" name="Group 182">
              <a:extLst>
                <a:ext uri="{FF2B5EF4-FFF2-40B4-BE49-F238E27FC236}">
                  <a16:creationId xmlns:a16="http://schemas.microsoft.com/office/drawing/2014/main" id="{57EF22E9-F5FA-4806-AE0E-C204867EA3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3" y="1964"/>
              <a:ext cx="237" cy="254"/>
              <a:chOff x="1903" y="1964"/>
              <a:chExt cx="237" cy="254"/>
            </a:xfrm>
          </p:grpSpPr>
          <p:grpSp>
            <p:nvGrpSpPr>
              <p:cNvPr id="32" name="Group 183">
                <a:extLst>
                  <a:ext uri="{FF2B5EF4-FFF2-40B4-BE49-F238E27FC236}">
                    <a16:creationId xmlns:a16="http://schemas.microsoft.com/office/drawing/2014/main" id="{55B08268-EBA5-41EF-BF54-8B641CF85C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1964"/>
                <a:ext cx="124" cy="254"/>
                <a:chOff x="2109" y="2214"/>
                <a:chExt cx="124" cy="254"/>
              </a:xfrm>
            </p:grpSpPr>
            <p:sp>
              <p:nvSpPr>
                <p:cNvPr id="34" name="Arc 185">
                  <a:extLst>
                    <a:ext uri="{FF2B5EF4-FFF2-40B4-BE49-F238E27FC236}">
                      <a16:creationId xmlns:a16="http://schemas.microsoft.com/office/drawing/2014/main" id="{93E18A59-42E1-447A-B16E-3CE91A9552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8" y="2215"/>
                  <a:ext cx="14" cy="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sz="2000"/>
                </a:p>
              </p:txBody>
            </p:sp>
            <p:sp>
              <p:nvSpPr>
                <p:cNvPr id="35" name="Freeform 184">
                  <a:extLst>
                    <a:ext uri="{FF2B5EF4-FFF2-40B4-BE49-F238E27FC236}">
                      <a16:creationId xmlns:a16="http://schemas.microsoft.com/office/drawing/2014/main" id="{93077C5F-6934-4F3E-B744-4B9B12BCC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9" y="2214"/>
                  <a:ext cx="124" cy="254"/>
                </a:xfrm>
                <a:custGeom>
                  <a:avLst/>
                  <a:gdLst>
                    <a:gd name="T0" fmla="*/ 0 w 124"/>
                    <a:gd name="T1" fmla="*/ 253 h 254"/>
                    <a:gd name="T2" fmla="*/ 123 w 124"/>
                    <a:gd name="T3" fmla="*/ 253 h 254"/>
                    <a:gd name="T4" fmla="*/ 123 w 124"/>
                    <a:gd name="T5" fmla="*/ 27 h 254"/>
                    <a:gd name="T6" fmla="*/ 107 w 124"/>
                    <a:gd name="T7" fmla="*/ 27 h 254"/>
                    <a:gd name="T8" fmla="*/ 107 w 124"/>
                    <a:gd name="T9" fmla="*/ 0 h 254"/>
                    <a:gd name="T10" fmla="*/ 98 w 124"/>
                    <a:gd name="T11" fmla="*/ 0 h 254"/>
                    <a:gd name="T12" fmla="*/ 16 w 124"/>
                    <a:gd name="T13" fmla="*/ 174 h 254"/>
                    <a:gd name="T14" fmla="*/ 90 w 124"/>
                    <a:gd name="T15" fmla="*/ 174 h 254"/>
                    <a:gd name="T16" fmla="*/ 90 w 124"/>
                    <a:gd name="T17" fmla="*/ 200 h 254"/>
                    <a:gd name="T18" fmla="*/ 0 w 124"/>
                    <a:gd name="T19" fmla="*/ 200 h 254"/>
                    <a:gd name="T20" fmla="*/ 0 w 124"/>
                    <a:gd name="T21" fmla="*/ 253 h 2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4" h="254">
                      <a:moveTo>
                        <a:pt x="0" y="253"/>
                      </a:moveTo>
                      <a:lnTo>
                        <a:pt x="123" y="253"/>
                      </a:lnTo>
                      <a:lnTo>
                        <a:pt x="123" y="27"/>
                      </a:lnTo>
                      <a:lnTo>
                        <a:pt x="107" y="27"/>
                      </a:lnTo>
                      <a:lnTo>
                        <a:pt x="107" y="0"/>
                      </a:lnTo>
                      <a:lnTo>
                        <a:pt x="98" y="0"/>
                      </a:lnTo>
                      <a:lnTo>
                        <a:pt x="16" y="174"/>
                      </a:lnTo>
                      <a:lnTo>
                        <a:pt x="90" y="174"/>
                      </a:lnTo>
                      <a:lnTo>
                        <a:pt x="90" y="200"/>
                      </a:lnTo>
                      <a:lnTo>
                        <a:pt x="0" y="200"/>
                      </a:lnTo>
                      <a:lnTo>
                        <a:pt x="0" y="253"/>
                      </a:lnTo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2000"/>
                </a:p>
              </p:txBody>
            </p:sp>
          </p:grpSp>
          <p:sp>
            <p:nvSpPr>
              <p:cNvPr id="33" name="Freeform 186">
                <a:extLst>
                  <a:ext uri="{FF2B5EF4-FFF2-40B4-BE49-F238E27FC236}">
                    <a16:creationId xmlns:a16="http://schemas.microsoft.com/office/drawing/2014/main" id="{E3033DE3-6494-4B9B-B402-89EBDE48B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1966"/>
                <a:ext cx="192" cy="170"/>
              </a:xfrm>
              <a:custGeom>
                <a:avLst/>
                <a:gdLst>
                  <a:gd name="T0" fmla="*/ 191 w 192"/>
                  <a:gd name="T1" fmla="*/ 0 h 170"/>
                  <a:gd name="T2" fmla="*/ 100 w 192"/>
                  <a:gd name="T3" fmla="*/ 0 h 170"/>
                  <a:gd name="T4" fmla="*/ 66 w 192"/>
                  <a:gd name="T5" fmla="*/ 65 h 170"/>
                  <a:gd name="T6" fmla="*/ 24 w 192"/>
                  <a:gd name="T7" fmla="*/ 25 h 170"/>
                  <a:gd name="T8" fmla="*/ 23 w 192"/>
                  <a:gd name="T9" fmla="*/ 24 h 170"/>
                  <a:gd name="T10" fmla="*/ 21 w 192"/>
                  <a:gd name="T11" fmla="*/ 23 h 170"/>
                  <a:gd name="T12" fmla="*/ 19 w 192"/>
                  <a:gd name="T13" fmla="*/ 22 h 170"/>
                  <a:gd name="T14" fmla="*/ 17 w 192"/>
                  <a:gd name="T15" fmla="*/ 20 h 170"/>
                  <a:gd name="T16" fmla="*/ 15 w 192"/>
                  <a:gd name="T17" fmla="*/ 20 h 170"/>
                  <a:gd name="T18" fmla="*/ 13 w 192"/>
                  <a:gd name="T19" fmla="*/ 20 h 170"/>
                  <a:gd name="T20" fmla="*/ 10 w 192"/>
                  <a:gd name="T21" fmla="*/ 22 h 170"/>
                  <a:gd name="T22" fmla="*/ 8 w 192"/>
                  <a:gd name="T23" fmla="*/ 23 h 170"/>
                  <a:gd name="T24" fmla="*/ 6 w 192"/>
                  <a:gd name="T25" fmla="*/ 25 h 170"/>
                  <a:gd name="T26" fmla="*/ 4 w 192"/>
                  <a:gd name="T27" fmla="*/ 28 h 170"/>
                  <a:gd name="T28" fmla="*/ 3 w 192"/>
                  <a:gd name="T29" fmla="*/ 30 h 170"/>
                  <a:gd name="T30" fmla="*/ 2 w 192"/>
                  <a:gd name="T31" fmla="*/ 32 h 170"/>
                  <a:gd name="T32" fmla="*/ 1 w 192"/>
                  <a:gd name="T33" fmla="*/ 35 h 170"/>
                  <a:gd name="T34" fmla="*/ 0 w 192"/>
                  <a:gd name="T35" fmla="*/ 37 h 170"/>
                  <a:gd name="T36" fmla="*/ 0 w 192"/>
                  <a:gd name="T37" fmla="*/ 40 h 170"/>
                  <a:gd name="T38" fmla="*/ 0 w 192"/>
                  <a:gd name="T39" fmla="*/ 43 h 170"/>
                  <a:gd name="T40" fmla="*/ 0 w 192"/>
                  <a:gd name="T41" fmla="*/ 47 h 170"/>
                  <a:gd name="T42" fmla="*/ 0 w 192"/>
                  <a:gd name="T43" fmla="*/ 49 h 170"/>
                  <a:gd name="T44" fmla="*/ 1 w 192"/>
                  <a:gd name="T45" fmla="*/ 53 h 170"/>
                  <a:gd name="T46" fmla="*/ 1 w 192"/>
                  <a:gd name="T47" fmla="*/ 55 h 170"/>
                  <a:gd name="T48" fmla="*/ 2 w 192"/>
                  <a:gd name="T49" fmla="*/ 58 h 170"/>
                  <a:gd name="T50" fmla="*/ 3 w 192"/>
                  <a:gd name="T51" fmla="*/ 59 h 170"/>
                  <a:gd name="T52" fmla="*/ 4 w 192"/>
                  <a:gd name="T53" fmla="*/ 61 h 170"/>
                  <a:gd name="T54" fmla="*/ 6 w 192"/>
                  <a:gd name="T55" fmla="*/ 62 h 170"/>
                  <a:gd name="T56" fmla="*/ 8 w 192"/>
                  <a:gd name="T57" fmla="*/ 65 h 170"/>
                  <a:gd name="T58" fmla="*/ 57 w 192"/>
                  <a:gd name="T59" fmla="*/ 117 h 170"/>
                  <a:gd name="T60" fmla="*/ 59 w 192"/>
                  <a:gd name="T61" fmla="*/ 119 h 170"/>
                  <a:gd name="T62" fmla="*/ 61 w 192"/>
                  <a:gd name="T63" fmla="*/ 121 h 170"/>
                  <a:gd name="T64" fmla="*/ 63 w 192"/>
                  <a:gd name="T65" fmla="*/ 122 h 170"/>
                  <a:gd name="T66" fmla="*/ 65 w 192"/>
                  <a:gd name="T67" fmla="*/ 123 h 170"/>
                  <a:gd name="T68" fmla="*/ 67 w 192"/>
                  <a:gd name="T69" fmla="*/ 123 h 170"/>
                  <a:gd name="T70" fmla="*/ 69 w 192"/>
                  <a:gd name="T71" fmla="*/ 123 h 170"/>
                  <a:gd name="T72" fmla="*/ 72 w 192"/>
                  <a:gd name="T73" fmla="*/ 123 h 170"/>
                  <a:gd name="T74" fmla="*/ 74 w 192"/>
                  <a:gd name="T75" fmla="*/ 123 h 170"/>
                  <a:gd name="T76" fmla="*/ 76 w 192"/>
                  <a:gd name="T77" fmla="*/ 122 h 170"/>
                  <a:gd name="T78" fmla="*/ 78 w 192"/>
                  <a:gd name="T79" fmla="*/ 122 h 170"/>
                  <a:gd name="T80" fmla="*/ 80 w 192"/>
                  <a:gd name="T81" fmla="*/ 121 h 170"/>
                  <a:gd name="T82" fmla="*/ 81 w 192"/>
                  <a:gd name="T83" fmla="*/ 119 h 170"/>
                  <a:gd name="T84" fmla="*/ 83 w 192"/>
                  <a:gd name="T85" fmla="*/ 117 h 170"/>
                  <a:gd name="T86" fmla="*/ 108 w 192"/>
                  <a:gd name="T87" fmla="*/ 65 h 170"/>
                  <a:gd name="T88" fmla="*/ 108 w 192"/>
                  <a:gd name="T89" fmla="*/ 169 h 170"/>
                  <a:gd name="T90" fmla="*/ 191 w 192"/>
                  <a:gd name="T91" fmla="*/ 0 h 1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92" h="170">
                    <a:moveTo>
                      <a:pt x="191" y="0"/>
                    </a:moveTo>
                    <a:lnTo>
                      <a:pt x="100" y="0"/>
                    </a:lnTo>
                    <a:lnTo>
                      <a:pt x="66" y="65"/>
                    </a:lnTo>
                    <a:lnTo>
                      <a:pt x="24" y="25"/>
                    </a:lnTo>
                    <a:lnTo>
                      <a:pt x="23" y="24"/>
                    </a:lnTo>
                    <a:lnTo>
                      <a:pt x="21" y="23"/>
                    </a:lnTo>
                    <a:lnTo>
                      <a:pt x="19" y="22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0" y="22"/>
                    </a:lnTo>
                    <a:lnTo>
                      <a:pt x="8" y="23"/>
                    </a:lnTo>
                    <a:lnTo>
                      <a:pt x="6" y="25"/>
                    </a:lnTo>
                    <a:lnTo>
                      <a:pt x="4" y="28"/>
                    </a:lnTo>
                    <a:lnTo>
                      <a:pt x="3" y="30"/>
                    </a:lnTo>
                    <a:lnTo>
                      <a:pt x="2" y="32"/>
                    </a:lnTo>
                    <a:lnTo>
                      <a:pt x="1" y="35"/>
                    </a:lnTo>
                    <a:lnTo>
                      <a:pt x="0" y="37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1" y="53"/>
                    </a:lnTo>
                    <a:lnTo>
                      <a:pt x="1" y="55"/>
                    </a:lnTo>
                    <a:lnTo>
                      <a:pt x="2" y="58"/>
                    </a:lnTo>
                    <a:lnTo>
                      <a:pt x="3" y="59"/>
                    </a:lnTo>
                    <a:lnTo>
                      <a:pt x="4" y="61"/>
                    </a:lnTo>
                    <a:lnTo>
                      <a:pt x="6" y="62"/>
                    </a:lnTo>
                    <a:lnTo>
                      <a:pt x="8" y="65"/>
                    </a:lnTo>
                    <a:lnTo>
                      <a:pt x="57" y="117"/>
                    </a:lnTo>
                    <a:lnTo>
                      <a:pt x="59" y="119"/>
                    </a:lnTo>
                    <a:lnTo>
                      <a:pt x="61" y="121"/>
                    </a:lnTo>
                    <a:lnTo>
                      <a:pt x="63" y="122"/>
                    </a:lnTo>
                    <a:lnTo>
                      <a:pt x="65" y="123"/>
                    </a:lnTo>
                    <a:lnTo>
                      <a:pt x="67" y="123"/>
                    </a:lnTo>
                    <a:lnTo>
                      <a:pt x="69" y="123"/>
                    </a:lnTo>
                    <a:lnTo>
                      <a:pt x="72" y="123"/>
                    </a:lnTo>
                    <a:lnTo>
                      <a:pt x="74" y="123"/>
                    </a:lnTo>
                    <a:lnTo>
                      <a:pt x="76" y="122"/>
                    </a:lnTo>
                    <a:lnTo>
                      <a:pt x="78" y="122"/>
                    </a:lnTo>
                    <a:lnTo>
                      <a:pt x="80" y="121"/>
                    </a:lnTo>
                    <a:lnTo>
                      <a:pt x="81" y="119"/>
                    </a:lnTo>
                    <a:lnTo>
                      <a:pt x="83" y="117"/>
                    </a:lnTo>
                    <a:lnTo>
                      <a:pt x="108" y="65"/>
                    </a:lnTo>
                    <a:lnTo>
                      <a:pt x="108" y="169"/>
                    </a:lnTo>
                    <a:lnTo>
                      <a:pt x="191" y="0"/>
                    </a:lnTo>
                  </a:path>
                </a:pathLst>
              </a:custGeom>
              <a:solidFill>
                <a:srgbClr val="5C5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</p:grpSp>
      </p:grpSp>
      <p:sp>
        <p:nvSpPr>
          <p:cNvPr id="90" name="Text Box 73">
            <a:extLst>
              <a:ext uri="{FF2B5EF4-FFF2-40B4-BE49-F238E27FC236}">
                <a16:creationId xmlns:a16="http://schemas.microsoft.com/office/drawing/2014/main" id="{2DB82575-18C2-478F-BCA0-2EE11B3E2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127" y="4585379"/>
            <a:ext cx="10826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800" dirty="0">
                <a:latin typeface="Trebuchet MS" pitchFamily="34" charset="0"/>
              </a:rPr>
              <a:t>EXW…</a:t>
            </a:r>
          </a:p>
          <a:p>
            <a:pPr eaLnBrk="1" hangingPunct="1"/>
            <a:r>
              <a:rPr lang="fr-FR" altLang="fr-FR" sz="1800" dirty="0">
                <a:latin typeface="Trebuchet MS" pitchFamily="34" charset="0"/>
              </a:rPr>
              <a:t>FCA v1 …</a:t>
            </a:r>
          </a:p>
        </p:txBody>
      </p:sp>
      <p:grpSp>
        <p:nvGrpSpPr>
          <p:cNvPr id="91" name="Group 103">
            <a:extLst>
              <a:ext uri="{FF2B5EF4-FFF2-40B4-BE49-F238E27FC236}">
                <a16:creationId xmlns:a16="http://schemas.microsoft.com/office/drawing/2014/main" id="{3906D64A-84E1-4D25-A59B-ACDDC5BF979F}"/>
              </a:ext>
            </a:extLst>
          </p:cNvPr>
          <p:cNvGrpSpPr>
            <a:grpSpLocks/>
          </p:cNvGrpSpPr>
          <p:nvPr/>
        </p:nvGrpSpPr>
        <p:grpSpPr bwMode="auto">
          <a:xfrm>
            <a:off x="3663952" y="3863370"/>
            <a:ext cx="1211263" cy="2365772"/>
            <a:chOff x="1346" y="2379"/>
            <a:chExt cx="763" cy="1987"/>
          </a:xfrm>
        </p:grpSpPr>
        <p:sp>
          <p:nvSpPr>
            <p:cNvPr id="92" name="Text Box 79">
              <a:extLst>
                <a:ext uri="{FF2B5EF4-FFF2-40B4-BE49-F238E27FC236}">
                  <a16:creationId xmlns:a16="http://schemas.microsoft.com/office/drawing/2014/main" id="{B690D97F-2796-4FE5-952C-6617D70E5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7" y="2893"/>
              <a:ext cx="682" cy="1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fr-FR" altLang="fr-FR" sz="1800" dirty="0">
                  <a:latin typeface="Trebuchet MS" pitchFamily="34" charset="0"/>
                </a:rPr>
                <a:t>FCA v2 …</a:t>
              </a:r>
            </a:p>
            <a:p>
              <a:pPr algn="r" eaLnBrk="1" hangingPunct="1"/>
              <a:endParaRPr lang="fr-FR" altLang="fr-FR" sz="1800" dirty="0">
                <a:latin typeface="Trebuchet MS" pitchFamily="34" charset="0"/>
              </a:endParaRPr>
            </a:p>
            <a:p>
              <a:pPr algn="r" eaLnBrk="1" hangingPunct="1"/>
              <a:endParaRPr lang="fr-FR" altLang="fr-FR" sz="1800" dirty="0">
                <a:latin typeface="Trebuchet MS" pitchFamily="34" charset="0"/>
              </a:endParaRPr>
            </a:p>
            <a:p>
              <a:pPr algn="r" eaLnBrk="1" hangingPunct="1"/>
              <a:r>
                <a:rPr lang="fr-FR" altLang="fr-FR" sz="1800" dirty="0">
                  <a:solidFill>
                    <a:srgbClr val="0099FF"/>
                  </a:solidFill>
                  <a:latin typeface="Trebuchet MS" pitchFamily="34" charset="0"/>
                </a:rPr>
                <a:t>FAS …</a:t>
              </a:r>
            </a:p>
            <a:p>
              <a:pPr algn="r" eaLnBrk="1" hangingPunct="1"/>
              <a:r>
                <a:rPr lang="fr-FR" altLang="fr-FR" sz="1800" dirty="0">
                  <a:solidFill>
                    <a:srgbClr val="0099FF"/>
                  </a:solidFill>
                  <a:latin typeface="Trebuchet MS" pitchFamily="34" charset="0"/>
                </a:rPr>
                <a:t>FOB …</a:t>
              </a:r>
            </a:p>
          </p:txBody>
        </p:sp>
        <p:pic>
          <p:nvPicPr>
            <p:cNvPr id="93" name="Picture 80" descr="entrepot">
              <a:extLst>
                <a:ext uri="{FF2B5EF4-FFF2-40B4-BE49-F238E27FC236}">
                  <a16:creationId xmlns:a16="http://schemas.microsoft.com/office/drawing/2014/main" id="{9568B5A7-F0BF-4EC1-8ED8-9E7684CDE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" y="2379"/>
              <a:ext cx="672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4" name="Text Box 76">
            <a:extLst>
              <a:ext uri="{FF2B5EF4-FFF2-40B4-BE49-F238E27FC236}">
                <a16:creationId xmlns:a16="http://schemas.microsoft.com/office/drawing/2014/main" id="{087D20A4-8EB8-45B8-AC15-8A537DD42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1974" y="4585379"/>
            <a:ext cx="12382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fr-FR" altLang="fr-FR" sz="1800" dirty="0">
                <a:latin typeface="Trebuchet MS" pitchFamily="34" charset="0"/>
              </a:rPr>
              <a:t>DDP site</a:t>
            </a:r>
          </a:p>
        </p:txBody>
      </p:sp>
      <p:sp>
        <p:nvSpPr>
          <p:cNvPr id="95" name="Text Box 91">
            <a:extLst>
              <a:ext uri="{FF2B5EF4-FFF2-40B4-BE49-F238E27FC236}">
                <a16:creationId xmlns:a16="http://schemas.microsoft.com/office/drawing/2014/main" id="{30646A54-3CA7-48BA-8B3E-369D730AC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957" y="5100271"/>
            <a:ext cx="14092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800" dirty="0">
                <a:latin typeface="Trebuchet MS" pitchFamily="34" charset="0"/>
              </a:rPr>
              <a:t>DAP site</a:t>
            </a:r>
          </a:p>
          <a:p>
            <a:pPr algn="ctr" eaLnBrk="1" hangingPunct="1"/>
            <a:r>
              <a:rPr lang="fr-FR" altLang="fr-FR" sz="1800" dirty="0">
                <a:latin typeface="Trebuchet MS" pitchFamily="34" charset="0"/>
              </a:rPr>
              <a:t>DPU site</a:t>
            </a:r>
          </a:p>
        </p:txBody>
      </p:sp>
      <p:sp>
        <p:nvSpPr>
          <p:cNvPr id="96" name="Text Box 83">
            <a:extLst>
              <a:ext uri="{FF2B5EF4-FFF2-40B4-BE49-F238E27FC236}">
                <a16:creationId xmlns:a16="http://schemas.microsoft.com/office/drawing/2014/main" id="{EDDB0E17-65A7-4234-9EF9-0140E6859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9415" y="4585384"/>
            <a:ext cx="10826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800">
                <a:latin typeface="Trebuchet MS" pitchFamily="34" charset="0"/>
              </a:rPr>
              <a:t>CPT …</a:t>
            </a:r>
          </a:p>
          <a:p>
            <a:pPr algn="ctr" eaLnBrk="1" hangingPunct="1"/>
            <a:r>
              <a:rPr lang="fr-FR" altLang="fr-FR" sz="1800" dirty="0">
                <a:latin typeface="Trebuchet MS" pitchFamily="34" charset="0"/>
              </a:rPr>
              <a:t>CIP …</a:t>
            </a:r>
            <a:endParaRPr lang="fr-FR" altLang="fr-FR" sz="1800" dirty="0">
              <a:solidFill>
                <a:srgbClr val="0099FF"/>
              </a:solidFill>
              <a:latin typeface="Trebuchet MS" pitchFamily="34" charset="0"/>
            </a:endParaRPr>
          </a:p>
        </p:txBody>
      </p:sp>
      <p:grpSp>
        <p:nvGrpSpPr>
          <p:cNvPr id="97" name="Group 198">
            <a:extLst>
              <a:ext uri="{FF2B5EF4-FFF2-40B4-BE49-F238E27FC236}">
                <a16:creationId xmlns:a16="http://schemas.microsoft.com/office/drawing/2014/main" id="{200C8864-E9CB-45FE-BD47-779458DA9010}"/>
              </a:ext>
            </a:extLst>
          </p:cNvPr>
          <p:cNvGrpSpPr>
            <a:grpSpLocks/>
          </p:cNvGrpSpPr>
          <p:nvPr/>
        </p:nvGrpSpPr>
        <p:grpSpPr bwMode="auto">
          <a:xfrm>
            <a:off x="7107238" y="3937679"/>
            <a:ext cx="1147762" cy="1757361"/>
            <a:chOff x="3515" y="2387"/>
            <a:chExt cx="723" cy="1476"/>
          </a:xfrm>
        </p:grpSpPr>
        <p:pic>
          <p:nvPicPr>
            <p:cNvPr id="98" name="Picture 84" descr="entrepot">
              <a:extLst>
                <a:ext uri="{FF2B5EF4-FFF2-40B4-BE49-F238E27FC236}">
                  <a16:creationId xmlns:a16="http://schemas.microsoft.com/office/drawing/2014/main" id="{44FCC30E-6E71-4BBB-807E-68AAD598F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" y="2387"/>
              <a:ext cx="672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Text Box 86">
              <a:extLst>
                <a:ext uri="{FF2B5EF4-FFF2-40B4-BE49-F238E27FC236}">
                  <a16:creationId xmlns:a16="http://schemas.microsoft.com/office/drawing/2014/main" id="{378CE63B-0DBC-4439-8F18-F0CB3FED44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3320"/>
              <a:ext cx="682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800" dirty="0">
                  <a:latin typeface="Trebuchet MS" pitchFamily="34" charset="0"/>
                </a:rPr>
                <a:t>DAP …</a:t>
              </a:r>
            </a:p>
            <a:p>
              <a:pPr eaLnBrk="1" hangingPunct="1"/>
              <a:r>
                <a:rPr lang="fr-FR" altLang="fr-FR" sz="1800" dirty="0">
                  <a:latin typeface="Trebuchet MS" pitchFamily="34" charset="0"/>
                </a:rPr>
                <a:t>DPU …</a:t>
              </a:r>
            </a:p>
          </p:txBody>
        </p:sp>
      </p:grpSp>
      <p:sp>
        <p:nvSpPr>
          <p:cNvPr id="100" name="Text Box 100">
            <a:extLst>
              <a:ext uri="{FF2B5EF4-FFF2-40B4-BE49-F238E27FC236}">
                <a16:creationId xmlns:a16="http://schemas.microsoft.com/office/drawing/2014/main" id="{63D693DF-1A1C-44A5-A98E-0330573C8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611" y="5034248"/>
            <a:ext cx="10826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fr-FR" altLang="fr-FR" sz="1800" dirty="0">
                <a:solidFill>
                  <a:srgbClr val="0099FF"/>
                </a:solidFill>
                <a:latin typeface="Trebuchet MS" pitchFamily="34" charset="0"/>
              </a:rPr>
              <a:t>CFR …</a:t>
            </a:r>
          </a:p>
          <a:p>
            <a:pPr algn="r" eaLnBrk="1" hangingPunct="1"/>
            <a:r>
              <a:rPr lang="fr-FR" altLang="fr-FR" sz="1800" dirty="0">
                <a:solidFill>
                  <a:srgbClr val="0099FF"/>
                </a:solidFill>
                <a:latin typeface="Trebuchet MS" pitchFamily="34" charset="0"/>
              </a:rPr>
              <a:t>CIF …</a:t>
            </a:r>
          </a:p>
        </p:txBody>
      </p:sp>
      <p:grpSp>
        <p:nvGrpSpPr>
          <p:cNvPr id="101" name="Group 196">
            <a:extLst>
              <a:ext uri="{FF2B5EF4-FFF2-40B4-BE49-F238E27FC236}">
                <a16:creationId xmlns:a16="http://schemas.microsoft.com/office/drawing/2014/main" id="{7510F633-23B4-4F48-9EE9-7A2D672E6C1B}"/>
              </a:ext>
            </a:extLst>
          </p:cNvPr>
          <p:cNvGrpSpPr>
            <a:grpSpLocks/>
          </p:cNvGrpSpPr>
          <p:nvPr/>
        </p:nvGrpSpPr>
        <p:grpSpPr bwMode="auto">
          <a:xfrm>
            <a:off x="5522914" y="3126867"/>
            <a:ext cx="941388" cy="1315641"/>
            <a:chOff x="2517" y="1706"/>
            <a:chExt cx="593" cy="1105"/>
          </a:xfrm>
        </p:grpSpPr>
        <p:grpSp>
          <p:nvGrpSpPr>
            <p:cNvPr id="102" name="Group 85">
              <a:extLst>
                <a:ext uri="{FF2B5EF4-FFF2-40B4-BE49-F238E27FC236}">
                  <a16:creationId xmlns:a16="http://schemas.microsoft.com/office/drawing/2014/main" id="{D9FF26F7-D72D-4DB3-8526-359298C56D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7" y="1706"/>
              <a:ext cx="387" cy="601"/>
              <a:chOff x="2562" y="2886"/>
              <a:chExt cx="387" cy="601"/>
            </a:xfrm>
          </p:grpSpPr>
          <p:sp>
            <p:nvSpPr>
              <p:cNvPr id="108" name="Freeform 60">
                <a:extLst>
                  <a:ext uri="{FF2B5EF4-FFF2-40B4-BE49-F238E27FC236}">
                    <a16:creationId xmlns:a16="http://schemas.microsoft.com/office/drawing/2014/main" id="{50972269-4BF3-41B8-AA21-692DE92B63E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67" y="2886"/>
                <a:ext cx="106" cy="243"/>
              </a:xfrm>
              <a:custGeom>
                <a:avLst/>
                <a:gdLst>
                  <a:gd name="T0" fmla="*/ 16 w 556"/>
                  <a:gd name="T1" fmla="*/ 18 h 1287"/>
                  <a:gd name="T2" fmla="*/ 17 w 556"/>
                  <a:gd name="T3" fmla="*/ 15 h 1287"/>
                  <a:gd name="T4" fmla="*/ 18 w 556"/>
                  <a:gd name="T5" fmla="*/ 13 h 1287"/>
                  <a:gd name="T6" fmla="*/ 19 w 556"/>
                  <a:gd name="T7" fmla="*/ 11 h 1287"/>
                  <a:gd name="T8" fmla="*/ 20 w 556"/>
                  <a:gd name="T9" fmla="*/ 10 h 1287"/>
                  <a:gd name="T10" fmla="*/ 20 w 556"/>
                  <a:gd name="T11" fmla="*/ 8 h 1287"/>
                  <a:gd name="T12" fmla="*/ 20 w 556"/>
                  <a:gd name="T13" fmla="*/ 7 h 1287"/>
                  <a:gd name="T14" fmla="*/ 20 w 556"/>
                  <a:gd name="T15" fmla="*/ 7 h 1287"/>
                  <a:gd name="T16" fmla="*/ 18 w 556"/>
                  <a:gd name="T17" fmla="*/ 6 h 1287"/>
                  <a:gd name="T18" fmla="*/ 18 w 556"/>
                  <a:gd name="T19" fmla="*/ 6 h 1287"/>
                  <a:gd name="T20" fmla="*/ 16 w 556"/>
                  <a:gd name="T21" fmla="*/ 5 h 1287"/>
                  <a:gd name="T22" fmla="*/ 16 w 556"/>
                  <a:gd name="T23" fmla="*/ 5 h 1287"/>
                  <a:gd name="T24" fmla="*/ 15 w 556"/>
                  <a:gd name="T25" fmla="*/ 4 h 1287"/>
                  <a:gd name="T26" fmla="*/ 14 w 556"/>
                  <a:gd name="T27" fmla="*/ 3 h 1287"/>
                  <a:gd name="T28" fmla="*/ 14 w 556"/>
                  <a:gd name="T29" fmla="*/ 1 h 1287"/>
                  <a:gd name="T30" fmla="*/ 13 w 556"/>
                  <a:gd name="T31" fmla="*/ 0 h 1287"/>
                  <a:gd name="T32" fmla="*/ 12 w 556"/>
                  <a:gd name="T33" fmla="*/ 0 h 1287"/>
                  <a:gd name="T34" fmla="*/ 11 w 556"/>
                  <a:gd name="T35" fmla="*/ 0 h 1287"/>
                  <a:gd name="T36" fmla="*/ 10 w 556"/>
                  <a:gd name="T37" fmla="*/ 1 h 1287"/>
                  <a:gd name="T38" fmla="*/ 9 w 556"/>
                  <a:gd name="T39" fmla="*/ 2 h 1287"/>
                  <a:gd name="T40" fmla="*/ 8 w 556"/>
                  <a:gd name="T41" fmla="*/ 3 h 1287"/>
                  <a:gd name="T42" fmla="*/ 7 w 556"/>
                  <a:gd name="T43" fmla="*/ 4 h 1287"/>
                  <a:gd name="T44" fmla="*/ 6 w 556"/>
                  <a:gd name="T45" fmla="*/ 5 h 1287"/>
                  <a:gd name="T46" fmla="*/ 4 w 556"/>
                  <a:gd name="T47" fmla="*/ 7 h 1287"/>
                  <a:gd name="T48" fmla="*/ 2 w 556"/>
                  <a:gd name="T49" fmla="*/ 10 h 1287"/>
                  <a:gd name="T50" fmla="*/ 4 w 556"/>
                  <a:gd name="T51" fmla="*/ 17 h 1287"/>
                  <a:gd name="T52" fmla="*/ 5 w 556"/>
                  <a:gd name="T53" fmla="*/ 18 h 1287"/>
                  <a:gd name="T54" fmla="*/ 5 w 556"/>
                  <a:gd name="T55" fmla="*/ 19 h 1287"/>
                  <a:gd name="T56" fmla="*/ 5 w 556"/>
                  <a:gd name="T57" fmla="*/ 21 h 1287"/>
                  <a:gd name="T58" fmla="*/ 5 w 556"/>
                  <a:gd name="T59" fmla="*/ 23 h 1287"/>
                  <a:gd name="T60" fmla="*/ 4 w 556"/>
                  <a:gd name="T61" fmla="*/ 26 h 1287"/>
                  <a:gd name="T62" fmla="*/ 3 w 556"/>
                  <a:gd name="T63" fmla="*/ 28 h 1287"/>
                  <a:gd name="T64" fmla="*/ 2 w 556"/>
                  <a:gd name="T65" fmla="*/ 31 h 1287"/>
                  <a:gd name="T66" fmla="*/ 0 w 556"/>
                  <a:gd name="T67" fmla="*/ 34 h 1287"/>
                  <a:gd name="T68" fmla="*/ 2 w 556"/>
                  <a:gd name="T69" fmla="*/ 36 h 1287"/>
                  <a:gd name="T70" fmla="*/ 3 w 556"/>
                  <a:gd name="T71" fmla="*/ 36 h 1287"/>
                  <a:gd name="T72" fmla="*/ 3 w 556"/>
                  <a:gd name="T73" fmla="*/ 37 h 1287"/>
                  <a:gd name="T74" fmla="*/ 4 w 556"/>
                  <a:gd name="T75" fmla="*/ 37 h 1287"/>
                  <a:gd name="T76" fmla="*/ 6 w 556"/>
                  <a:gd name="T77" fmla="*/ 39 h 1287"/>
                  <a:gd name="T78" fmla="*/ 6 w 556"/>
                  <a:gd name="T79" fmla="*/ 39 h 1287"/>
                  <a:gd name="T80" fmla="*/ 6 w 556"/>
                  <a:gd name="T81" fmla="*/ 40 h 1287"/>
                  <a:gd name="T82" fmla="*/ 7 w 556"/>
                  <a:gd name="T83" fmla="*/ 42 h 1287"/>
                  <a:gd name="T84" fmla="*/ 7 w 556"/>
                  <a:gd name="T85" fmla="*/ 43 h 1287"/>
                  <a:gd name="T86" fmla="*/ 7 w 556"/>
                  <a:gd name="T87" fmla="*/ 45 h 1287"/>
                  <a:gd name="T88" fmla="*/ 7 w 556"/>
                  <a:gd name="T89" fmla="*/ 44 h 1287"/>
                  <a:gd name="T90" fmla="*/ 8 w 556"/>
                  <a:gd name="T91" fmla="*/ 41 h 1287"/>
                  <a:gd name="T92" fmla="*/ 9 w 556"/>
                  <a:gd name="T93" fmla="*/ 38 h 1287"/>
                  <a:gd name="T94" fmla="*/ 10 w 556"/>
                  <a:gd name="T95" fmla="*/ 35 h 1287"/>
                  <a:gd name="T96" fmla="*/ 12 w 556"/>
                  <a:gd name="T97" fmla="*/ 33 h 1287"/>
                  <a:gd name="T98" fmla="*/ 13 w 556"/>
                  <a:gd name="T99" fmla="*/ 31 h 1287"/>
                  <a:gd name="T100" fmla="*/ 15 w 556"/>
                  <a:gd name="T101" fmla="*/ 29 h 1287"/>
                  <a:gd name="T102" fmla="*/ 17 w 556"/>
                  <a:gd name="T103" fmla="*/ 27 h 1287"/>
                  <a:gd name="T104" fmla="*/ 18 w 556"/>
                  <a:gd name="T105" fmla="*/ 26 h 1287"/>
                  <a:gd name="T106" fmla="*/ 18 w 556"/>
                  <a:gd name="T107" fmla="*/ 24 h 1287"/>
                  <a:gd name="T108" fmla="*/ 18 w 556"/>
                  <a:gd name="T109" fmla="*/ 22 h 1287"/>
                  <a:gd name="T110" fmla="*/ 18 w 556"/>
                  <a:gd name="T111" fmla="*/ 21 h 1287"/>
                  <a:gd name="T112" fmla="*/ 18 w 556"/>
                  <a:gd name="T113" fmla="*/ 20 h 1287"/>
                  <a:gd name="T114" fmla="*/ 17 w 556"/>
                  <a:gd name="T115" fmla="*/ 20 h 1287"/>
                  <a:gd name="T116" fmla="*/ 16 w 556"/>
                  <a:gd name="T117" fmla="*/ 19 h 1287"/>
                  <a:gd name="T118" fmla="*/ 15 w 556"/>
                  <a:gd name="T119" fmla="*/ 19 h 128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56" h="1287">
                    <a:moveTo>
                      <a:pt x="413" y="547"/>
                    </a:moveTo>
                    <a:lnTo>
                      <a:pt x="434" y="508"/>
                    </a:lnTo>
                    <a:lnTo>
                      <a:pt x="454" y="471"/>
                    </a:lnTo>
                    <a:lnTo>
                      <a:pt x="472" y="435"/>
                    </a:lnTo>
                    <a:lnTo>
                      <a:pt x="489" y="403"/>
                    </a:lnTo>
                    <a:lnTo>
                      <a:pt x="503" y="372"/>
                    </a:lnTo>
                    <a:lnTo>
                      <a:pt x="516" y="344"/>
                    </a:lnTo>
                    <a:lnTo>
                      <a:pt x="528" y="317"/>
                    </a:lnTo>
                    <a:lnTo>
                      <a:pt x="537" y="295"/>
                    </a:lnTo>
                    <a:lnTo>
                      <a:pt x="544" y="272"/>
                    </a:lnTo>
                    <a:lnTo>
                      <a:pt x="549" y="252"/>
                    </a:lnTo>
                    <a:lnTo>
                      <a:pt x="552" y="234"/>
                    </a:lnTo>
                    <a:lnTo>
                      <a:pt x="556" y="218"/>
                    </a:lnTo>
                    <a:lnTo>
                      <a:pt x="554" y="204"/>
                    </a:lnTo>
                    <a:lnTo>
                      <a:pt x="553" y="192"/>
                    </a:lnTo>
                    <a:lnTo>
                      <a:pt x="550" y="183"/>
                    </a:lnTo>
                    <a:lnTo>
                      <a:pt x="545" y="177"/>
                    </a:lnTo>
                    <a:lnTo>
                      <a:pt x="510" y="173"/>
                    </a:lnTo>
                    <a:lnTo>
                      <a:pt x="494" y="169"/>
                    </a:lnTo>
                    <a:lnTo>
                      <a:pt x="480" y="164"/>
                    </a:lnTo>
                    <a:lnTo>
                      <a:pt x="466" y="158"/>
                    </a:lnTo>
                    <a:lnTo>
                      <a:pt x="453" y="151"/>
                    </a:lnTo>
                    <a:lnTo>
                      <a:pt x="441" y="142"/>
                    </a:lnTo>
                    <a:lnTo>
                      <a:pt x="432" y="134"/>
                    </a:lnTo>
                    <a:lnTo>
                      <a:pt x="421" y="122"/>
                    </a:lnTo>
                    <a:lnTo>
                      <a:pt x="413" y="110"/>
                    </a:lnTo>
                    <a:lnTo>
                      <a:pt x="404" y="97"/>
                    </a:lnTo>
                    <a:lnTo>
                      <a:pt x="398" y="83"/>
                    </a:lnTo>
                    <a:lnTo>
                      <a:pt x="386" y="51"/>
                    </a:lnTo>
                    <a:lnTo>
                      <a:pt x="382" y="34"/>
                    </a:lnTo>
                    <a:lnTo>
                      <a:pt x="379" y="16"/>
                    </a:lnTo>
                    <a:lnTo>
                      <a:pt x="365" y="7"/>
                    </a:lnTo>
                    <a:lnTo>
                      <a:pt x="350" y="2"/>
                    </a:lnTo>
                    <a:lnTo>
                      <a:pt x="333" y="0"/>
                    </a:lnTo>
                    <a:lnTo>
                      <a:pt x="317" y="3"/>
                    </a:lnTo>
                    <a:lnTo>
                      <a:pt x="298" y="9"/>
                    </a:lnTo>
                    <a:lnTo>
                      <a:pt x="289" y="13"/>
                    </a:lnTo>
                    <a:lnTo>
                      <a:pt x="280" y="19"/>
                    </a:lnTo>
                    <a:lnTo>
                      <a:pt x="260" y="33"/>
                    </a:lnTo>
                    <a:lnTo>
                      <a:pt x="249" y="42"/>
                    </a:lnTo>
                    <a:lnTo>
                      <a:pt x="240" y="52"/>
                    </a:lnTo>
                    <a:lnTo>
                      <a:pt x="217" y="73"/>
                    </a:lnTo>
                    <a:lnTo>
                      <a:pt x="206" y="84"/>
                    </a:lnTo>
                    <a:lnTo>
                      <a:pt x="195" y="98"/>
                    </a:lnTo>
                    <a:lnTo>
                      <a:pt x="182" y="111"/>
                    </a:lnTo>
                    <a:lnTo>
                      <a:pt x="170" y="126"/>
                    </a:lnTo>
                    <a:lnTo>
                      <a:pt x="146" y="159"/>
                    </a:lnTo>
                    <a:lnTo>
                      <a:pt x="119" y="194"/>
                    </a:lnTo>
                    <a:lnTo>
                      <a:pt x="94" y="235"/>
                    </a:lnTo>
                    <a:lnTo>
                      <a:pt x="66" y="279"/>
                    </a:lnTo>
                    <a:lnTo>
                      <a:pt x="38" y="327"/>
                    </a:lnTo>
                    <a:lnTo>
                      <a:pt x="112" y="464"/>
                    </a:lnTo>
                    <a:lnTo>
                      <a:pt x="119" y="481"/>
                    </a:lnTo>
                    <a:lnTo>
                      <a:pt x="127" y="502"/>
                    </a:lnTo>
                    <a:lnTo>
                      <a:pt x="132" y="522"/>
                    </a:lnTo>
                    <a:lnTo>
                      <a:pt x="135" y="546"/>
                    </a:lnTo>
                    <a:lnTo>
                      <a:pt x="135" y="571"/>
                    </a:lnTo>
                    <a:lnTo>
                      <a:pt x="134" y="598"/>
                    </a:lnTo>
                    <a:lnTo>
                      <a:pt x="131" y="625"/>
                    </a:lnTo>
                    <a:lnTo>
                      <a:pt x="126" y="656"/>
                    </a:lnTo>
                    <a:lnTo>
                      <a:pt x="116" y="687"/>
                    </a:lnTo>
                    <a:lnTo>
                      <a:pt x="106" y="720"/>
                    </a:lnTo>
                    <a:lnTo>
                      <a:pt x="94" y="754"/>
                    </a:lnTo>
                    <a:lnTo>
                      <a:pt x="80" y="791"/>
                    </a:lnTo>
                    <a:lnTo>
                      <a:pt x="61" y="827"/>
                    </a:lnTo>
                    <a:lnTo>
                      <a:pt x="43" y="866"/>
                    </a:lnTo>
                    <a:lnTo>
                      <a:pt x="22" y="906"/>
                    </a:lnTo>
                    <a:lnTo>
                      <a:pt x="0" y="947"/>
                    </a:lnTo>
                    <a:lnTo>
                      <a:pt x="48" y="1007"/>
                    </a:lnTo>
                    <a:lnTo>
                      <a:pt x="54" y="1014"/>
                    </a:lnTo>
                    <a:lnTo>
                      <a:pt x="64" y="1019"/>
                    </a:lnTo>
                    <a:lnTo>
                      <a:pt x="75" y="1023"/>
                    </a:lnTo>
                    <a:lnTo>
                      <a:pt x="82" y="1024"/>
                    </a:lnTo>
                    <a:lnTo>
                      <a:pt x="90" y="1026"/>
                    </a:lnTo>
                    <a:lnTo>
                      <a:pt x="106" y="1030"/>
                    </a:lnTo>
                    <a:lnTo>
                      <a:pt x="123" y="1041"/>
                    </a:lnTo>
                    <a:lnTo>
                      <a:pt x="140" y="1059"/>
                    </a:lnTo>
                    <a:lnTo>
                      <a:pt x="160" y="1086"/>
                    </a:lnTo>
                    <a:lnTo>
                      <a:pt x="163" y="1092"/>
                    </a:lnTo>
                    <a:lnTo>
                      <a:pt x="167" y="1101"/>
                    </a:lnTo>
                    <a:lnTo>
                      <a:pt x="175" y="1119"/>
                    </a:lnTo>
                    <a:lnTo>
                      <a:pt x="177" y="1129"/>
                    </a:lnTo>
                    <a:lnTo>
                      <a:pt x="180" y="1140"/>
                    </a:lnTo>
                    <a:lnTo>
                      <a:pt x="184" y="1165"/>
                    </a:lnTo>
                    <a:lnTo>
                      <a:pt x="186" y="1191"/>
                    </a:lnTo>
                    <a:lnTo>
                      <a:pt x="187" y="1219"/>
                    </a:lnTo>
                    <a:lnTo>
                      <a:pt x="186" y="1234"/>
                    </a:lnTo>
                    <a:lnTo>
                      <a:pt x="186" y="1251"/>
                    </a:lnTo>
                    <a:lnTo>
                      <a:pt x="185" y="1287"/>
                    </a:lnTo>
                    <a:lnTo>
                      <a:pt x="194" y="1240"/>
                    </a:lnTo>
                    <a:lnTo>
                      <a:pt x="204" y="1196"/>
                    </a:lnTo>
                    <a:lnTo>
                      <a:pt x="216" y="1152"/>
                    </a:lnTo>
                    <a:lnTo>
                      <a:pt x="231" y="1112"/>
                    </a:lnTo>
                    <a:lnTo>
                      <a:pt x="245" y="1071"/>
                    </a:lnTo>
                    <a:lnTo>
                      <a:pt x="262" y="1034"/>
                    </a:lnTo>
                    <a:lnTo>
                      <a:pt x="280" y="996"/>
                    </a:lnTo>
                    <a:lnTo>
                      <a:pt x="301" y="963"/>
                    </a:lnTo>
                    <a:lnTo>
                      <a:pt x="321" y="929"/>
                    </a:lnTo>
                    <a:lnTo>
                      <a:pt x="343" y="898"/>
                    </a:lnTo>
                    <a:lnTo>
                      <a:pt x="367" y="868"/>
                    </a:lnTo>
                    <a:lnTo>
                      <a:pt x="392" y="842"/>
                    </a:lnTo>
                    <a:lnTo>
                      <a:pt x="418" y="814"/>
                    </a:lnTo>
                    <a:lnTo>
                      <a:pt x="447" y="790"/>
                    </a:lnTo>
                    <a:lnTo>
                      <a:pt x="477" y="766"/>
                    </a:lnTo>
                    <a:lnTo>
                      <a:pt x="509" y="746"/>
                    </a:lnTo>
                    <a:lnTo>
                      <a:pt x="510" y="718"/>
                    </a:lnTo>
                    <a:lnTo>
                      <a:pt x="511" y="694"/>
                    </a:lnTo>
                    <a:lnTo>
                      <a:pt x="510" y="670"/>
                    </a:lnTo>
                    <a:lnTo>
                      <a:pt x="509" y="650"/>
                    </a:lnTo>
                    <a:lnTo>
                      <a:pt x="505" y="630"/>
                    </a:lnTo>
                    <a:lnTo>
                      <a:pt x="502" y="614"/>
                    </a:lnTo>
                    <a:lnTo>
                      <a:pt x="498" y="598"/>
                    </a:lnTo>
                    <a:lnTo>
                      <a:pt x="494" y="586"/>
                    </a:lnTo>
                    <a:lnTo>
                      <a:pt x="486" y="574"/>
                    </a:lnTo>
                    <a:lnTo>
                      <a:pt x="479" y="564"/>
                    </a:lnTo>
                    <a:lnTo>
                      <a:pt x="470" y="557"/>
                    </a:lnTo>
                    <a:lnTo>
                      <a:pt x="462" y="552"/>
                    </a:lnTo>
                    <a:lnTo>
                      <a:pt x="450" y="546"/>
                    </a:lnTo>
                    <a:lnTo>
                      <a:pt x="438" y="545"/>
                    </a:lnTo>
                    <a:lnTo>
                      <a:pt x="425" y="544"/>
                    </a:lnTo>
                    <a:lnTo>
                      <a:pt x="413" y="547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09" name="Freeform 61">
                <a:extLst>
                  <a:ext uri="{FF2B5EF4-FFF2-40B4-BE49-F238E27FC236}">
                    <a16:creationId xmlns:a16="http://schemas.microsoft.com/office/drawing/2014/main" id="{BE359754-1DE1-4B6F-92DB-62EAA64F32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62" y="3169"/>
                <a:ext cx="354" cy="302"/>
              </a:xfrm>
              <a:custGeom>
                <a:avLst/>
                <a:gdLst>
                  <a:gd name="T0" fmla="*/ 31 w 1872"/>
                  <a:gd name="T1" fmla="*/ 18 h 1594"/>
                  <a:gd name="T2" fmla="*/ 17 w 1872"/>
                  <a:gd name="T3" fmla="*/ 18 h 1594"/>
                  <a:gd name="T4" fmla="*/ 17 w 1872"/>
                  <a:gd name="T5" fmla="*/ 33 h 1594"/>
                  <a:gd name="T6" fmla="*/ 0 w 1872"/>
                  <a:gd name="T7" fmla="*/ 33 h 1594"/>
                  <a:gd name="T8" fmla="*/ 16 w 1872"/>
                  <a:gd name="T9" fmla="*/ 57 h 1594"/>
                  <a:gd name="T10" fmla="*/ 50 w 1872"/>
                  <a:gd name="T11" fmla="*/ 57 h 1594"/>
                  <a:gd name="T12" fmla="*/ 67 w 1872"/>
                  <a:gd name="T13" fmla="*/ 33 h 1594"/>
                  <a:gd name="T14" fmla="*/ 49 w 1872"/>
                  <a:gd name="T15" fmla="*/ 33 h 1594"/>
                  <a:gd name="T16" fmla="*/ 49 w 1872"/>
                  <a:gd name="T17" fmla="*/ 0 h 1594"/>
                  <a:gd name="T18" fmla="*/ 35 w 1872"/>
                  <a:gd name="T19" fmla="*/ 0 h 1594"/>
                  <a:gd name="T20" fmla="*/ 35 w 1872"/>
                  <a:gd name="T21" fmla="*/ 33 h 1594"/>
                  <a:gd name="T22" fmla="*/ 31 w 1872"/>
                  <a:gd name="T23" fmla="*/ 33 h 1594"/>
                  <a:gd name="T24" fmla="*/ 31 w 1872"/>
                  <a:gd name="T25" fmla="*/ 18 h 15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72" h="1594">
                    <a:moveTo>
                      <a:pt x="866" y="508"/>
                    </a:moveTo>
                    <a:lnTo>
                      <a:pt x="468" y="508"/>
                    </a:lnTo>
                    <a:lnTo>
                      <a:pt x="468" y="907"/>
                    </a:lnTo>
                    <a:lnTo>
                      <a:pt x="0" y="907"/>
                    </a:lnTo>
                    <a:lnTo>
                      <a:pt x="440" y="1594"/>
                    </a:lnTo>
                    <a:lnTo>
                      <a:pt x="1404" y="1594"/>
                    </a:lnTo>
                    <a:lnTo>
                      <a:pt x="1872" y="907"/>
                    </a:lnTo>
                    <a:lnTo>
                      <a:pt x="1376" y="907"/>
                    </a:lnTo>
                    <a:lnTo>
                      <a:pt x="1376" y="0"/>
                    </a:lnTo>
                    <a:lnTo>
                      <a:pt x="991" y="0"/>
                    </a:lnTo>
                    <a:lnTo>
                      <a:pt x="991" y="907"/>
                    </a:lnTo>
                    <a:lnTo>
                      <a:pt x="866" y="907"/>
                    </a:lnTo>
                    <a:lnTo>
                      <a:pt x="866" y="50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10" name="Rectangle 62">
                <a:extLst>
                  <a:ext uri="{FF2B5EF4-FFF2-40B4-BE49-F238E27FC236}">
                    <a16:creationId xmlns:a16="http://schemas.microsoft.com/office/drawing/2014/main" id="{464C51EA-E162-46DE-90F8-259993CB0E4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83" y="3282"/>
                <a:ext cx="76" cy="75"/>
              </a:xfrm>
              <a:prstGeom prst="rect">
                <a:avLst/>
              </a:prstGeom>
              <a:solidFill>
                <a:srgbClr val="DED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FR" altLang="fr-FR" sz="2800"/>
              </a:p>
            </p:txBody>
          </p:sp>
          <p:sp>
            <p:nvSpPr>
              <p:cNvPr id="111" name="Rectangle 63">
                <a:extLst>
                  <a:ext uri="{FF2B5EF4-FFF2-40B4-BE49-F238E27FC236}">
                    <a16:creationId xmlns:a16="http://schemas.microsoft.com/office/drawing/2014/main" id="{F207CC5F-0B10-4EEB-8529-86BEB45FE50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91" y="3289"/>
                <a:ext cx="60" cy="60"/>
              </a:xfrm>
              <a:prstGeom prst="rect">
                <a:avLst/>
              </a:prstGeom>
              <a:noFill/>
              <a:ln w="33401">
                <a:solidFill>
                  <a:srgbClr val="0099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FR" altLang="fr-FR" sz="2800"/>
              </a:p>
            </p:txBody>
          </p:sp>
          <p:sp>
            <p:nvSpPr>
              <p:cNvPr id="112" name="Rectangle 64">
                <a:extLst>
                  <a:ext uri="{FF2B5EF4-FFF2-40B4-BE49-F238E27FC236}">
                    <a16:creationId xmlns:a16="http://schemas.microsoft.com/office/drawing/2014/main" id="{44D86E76-D90C-421C-A4B2-953FE76FF7F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782" y="3185"/>
                <a:ext cx="73" cy="172"/>
              </a:xfrm>
              <a:prstGeom prst="rect">
                <a:avLst/>
              </a:prstGeom>
              <a:solidFill>
                <a:srgbClr val="DED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FR" altLang="fr-FR" sz="2800"/>
              </a:p>
            </p:txBody>
          </p:sp>
          <p:sp>
            <p:nvSpPr>
              <p:cNvPr id="113" name="Rectangle 65">
                <a:extLst>
                  <a:ext uri="{FF2B5EF4-FFF2-40B4-BE49-F238E27FC236}">
                    <a16:creationId xmlns:a16="http://schemas.microsoft.com/office/drawing/2014/main" id="{8FA89544-E055-4FD2-BBE6-A0292EA2150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790" y="3193"/>
                <a:ext cx="58" cy="156"/>
              </a:xfrm>
              <a:prstGeom prst="rect">
                <a:avLst/>
              </a:prstGeom>
              <a:noFill/>
              <a:ln w="33401">
                <a:solidFill>
                  <a:srgbClr val="0099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FR" altLang="fr-FR" sz="2800"/>
              </a:p>
            </p:txBody>
          </p:sp>
          <p:sp>
            <p:nvSpPr>
              <p:cNvPr id="114" name="Freeform 66">
                <a:extLst>
                  <a:ext uri="{FF2B5EF4-FFF2-40B4-BE49-F238E27FC236}">
                    <a16:creationId xmlns:a16="http://schemas.microsoft.com/office/drawing/2014/main" id="{8EF204BB-0EEC-4DE0-B91F-F6411DCB901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51" y="3446"/>
                <a:ext cx="238" cy="41"/>
              </a:xfrm>
              <a:custGeom>
                <a:avLst/>
                <a:gdLst>
                  <a:gd name="T0" fmla="*/ 0 w 1254"/>
                  <a:gd name="T1" fmla="*/ 0 h 219"/>
                  <a:gd name="T2" fmla="*/ 5 w 1254"/>
                  <a:gd name="T3" fmla="*/ 8 h 219"/>
                  <a:gd name="T4" fmla="*/ 40 w 1254"/>
                  <a:gd name="T5" fmla="*/ 8 h 219"/>
                  <a:gd name="T6" fmla="*/ 45 w 1254"/>
                  <a:gd name="T7" fmla="*/ 0 h 219"/>
                  <a:gd name="T8" fmla="*/ 0 w 1254"/>
                  <a:gd name="T9" fmla="*/ 0 h 2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4" h="219">
                    <a:moveTo>
                      <a:pt x="0" y="0"/>
                    </a:moveTo>
                    <a:lnTo>
                      <a:pt x="139" y="219"/>
                    </a:lnTo>
                    <a:lnTo>
                      <a:pt x="1105" y="219"/>
                    </a:lnTo>
                    <a:lnTo>
                      <a:pt x="12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15" name="Freeform 67">
                <a:extLst>
                  <a:ext uri="{FF2B5EF4-FFF2-40B4-BE49-F238E27FC236}">
                    <a16:creationId xmlns:a16="http://schemas.microsoft.com/office/drawing/2014/main" id="{7683B0F2-64DE-4529-895D-68D87066E3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95" y="3357"/>
                <a:ext cx="354" cy="89"/>
              </a:xfrm>
              <a:custGeom>
                <a:avLst/>
                <a:gdLst>
                  <a:gd name="T0" fmla="*/ 0 w 1872"/>
                  <a:gd name="T1" fmla="*/ 0 h 469"/>
                  <a:gd name="T2" fmla="*/ 11 w 1872"/>
                  <a:gd name="T3" fmla="*/ 17 h 469"/>
                  <a:gd name="T4" fmla="*/ 56 w 1872"/>
                  <a:gd name="T5" fmla="*/ 17 h 469"/>
                  <a:gd name="T6" fmla="*/ 67 w 1872"/>
                  <a:gd name="T7" fmla="*/ 0 h 469"/>
                  <a:gd name="T8" fmla="*/ 0 w 1872"/>
                  <a:gd name="T9" fmla="*/ 0 h 4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2" h="469">
                    <a:moveTo>
                      <a:pt x="0" y="0"/>
                    </a:moveTo>
                    <a:lnTo>
                      <a:pt x="300" y="469"/>
                    </a:lnTo>
                    <a:lnTo>
                      <a:pt x="1554" y="469"/>
                    </a:lnTo>
                    <a:lnTo>
                      <a:pt x="18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16" name="Freeform 68">
                <a:extLst>
                  <a:ext uri="{FF2B5EF4-FFF2-40B4-BE49-F238E27FC236}">
                    <a16:creationId xmlns:a16="http://schemas.microsoft.com/office/drawing/2014/main" id="{06A3781C-42BC-4760-8A22-0C9EE2105E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95" y="3357"/>
                <a:ext cx="354" cy="130"/>
              </a:xfrm>
              <a:custGeom>
                <a:avLst/>
                <a:gdLst>
                  <a:gd name="T0" fmla="*/ 16 w 1872"/>
                  <a:gd name="T1" fmla="*/ 25 h 688"/>
                  <a:gd name="T2" fmla="*/ 50 w 1872"/>
                  <a:gd name="T3" fmla="*/ 25 h 688"/>
                  <a:gd name="T4" fmla="*/ 56 w 1872"/>
                  <a:gd name="T5" fmla="*/ 17 h 688"/>
                  <a:gd name="T6" fmla="*/ 67 w 1872"/>
                  <a:gd name="T7" fmla="*/ 0 h 688"/>
                  <a:gd name="T8" fmla="*/ 0 w 1872"/>
                  <a:gd name="T9" fmla="*/ 0 h 688"/>
                  <a:gd name="T10" fmla="*/ 11 w 1872"/>
                  <a:gd name="T11" fmla="*/ 17 h 688"/>
                  <a:gd name="T12" fmla="*/ 16 w 1872"/>
                  <a:gd name="T13" fmla="*/ 25 h 6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2" h="688">
                    <a:moveTo>
                      <a:pt x="439" y="688"/>
                    </a:moveTo>
                    <a:lnTo>
                      <a:pt x="1405" y="688"/>
                    </a:lnTo>
                    <a:lnTo>
                      <a:pt x="1554" y="469"/>
                    </a:lnTo>
                    <a:lnTo>
                      <a:pt x="1872" y="0"/>
                    </a:lnTo>
                    <a:lnTo>
                      <a:pt x="0" y="0"/>
                    </a:lnTo>
                    <a:lnTo>
                      <a:pt x="300" y="469"/>
                    </a:lnTo>
                    <a:lnTo>
                      <a:pt x="439" y="688"/>
                    </a:lnTo>
                  </a:path>
                </a:pathLst>
              </a:custGeom>
              <a:noFill/>
              <a:ln w="33401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17" name="Freeform 69">
                <a:extLst>
                  <a:ext uri="{FF2B5EF4-FFF2-40B4-BE49-F238E27FC236}">
                    <a16:creationId xmlns:a16="http://schemas.microsoft.com/office/drawing/2014/main" id="{79924FA3-2559-4E42-B912-98B26FFB20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01" y="2902"/>
                <a:ext cx="105" cy="243"/>
              </a:xfrm>
              <a:custGeom>
                <a:avLst/>
                <a:gdLst>
                  <a:gd name="T0" fmla="*/ 19 w 556"/>
                  <a:gd name="T1" fmla="*/ 6 h 1287"/>
                  <a:gd name="T2" fmla="*/ 18 w 556"/>
                  <a:gd name="T3" fmla="*/ 6 h 1287"/>
                  <a:gd name="T4" fmla="*/ 17 w 556"/>
                  <a:gd name="T5" fmla="*/ 6 h 1287"/>
                  <a:gd name="T6" fmla="*/ 16 w 556"/>
                  <a:gd name="T7" fmla="*/ 5 h 1287"/>
                  <a:gd name="T8" fmla="*/ 15 w 556"/>
                  <a:gd name="T9" fmla="*/ 4 h 1287"/>
                  <a:gd name="T10" fmla="*/ 14 w 556"/>
                  <a:gd name="T11" fmla="*/ 4 h 1287"/>
                  <a:gd name="T12" fmla="*/ 14 w 556"/>
                  <a:gd name="T13" fmla="*/ 2 h 1287"/>
                  <a:gd name="T14" fmla="*/ 14 w 556"/>
                  <a:gd name="T15" fmla="*/ 1 h 1287"/>
                  <a:gd name="T16" fmla="*/ 12 w 556"/>
                  <a:gd name="T17" fmla="*/ 0 h 1287"/>
                  <a:gd name="T18" fmla="*/ 11 w 556"/>
                  <a:gd name="T19" fmla="*/ 0 h 1287"/>
                  <a:gd name="T20" fmla="*/ 10 w 556"/>
                  <a:gd name="T21" fmla="*/ 0 h 1287"/>
                  <a:gd name="T22" fmla="*/ 9 w 556"/>
                  <a:gd name="T23" fmla="*/ 1 h 1287"/>
                  <a:gd name="T24" fmla="*/ 8 w 556"/>
                  <a:gd name="T25" fmla="*/ 2 h 1287"/>
                  <a:gd name="T26" fmla="*/ 7 w 556"/>
                  <a:gd name="T27" fmla="*/ 3 h 1287"/>
                  <a:gd name="T28" fmla="*/ 6 w 556"/>
                  <a:gd name="T29" fmla="*/ 4 h 1287"/>
                  <a:gd name="T30" fmla="*/ 5 w 556"/>
                  <a:gd name="T31" fmla="*/ 6 h 1287"/>
                  <a:gd name="T32" fmla="*/ 3 w 556"/>
                  <a:gd name="T33" fmla="*/ 8 h 1287"/>
                  <a:gd name="T34" fmla="*/ 1 w 556"/>
                  <a:gd name="T35" fmla="*/ 12 h 1287"/>
                  <a:gd name="T36" fmla="*/ 4 w 556"/>
                  <a:gd name="T37" fmla="*/ 17 h 1287"/>
                  <a:gd name="T38" fmla="*/ 5 w 556"/>
                  <a:gd name="T39" fmla="*/ 19 h 1287"/>
                  <a:gd name="T40" fmla="*/ 5 w 556"/>
                  <a:gd name="T41" fmla="*/ 20 h 1287"/>
                  <a:gd name="T42" fmla="*/ 5 w 556"/>
                  <a:gd name="T43" fmla="*/ 22 h 1287"/>
                  <a:gd name="T44" fmla="*/ 4 w 556"/>
                  <a:gd name="T45" fmla="*/ 25 h 1287"/>
                  <a:gd name="T46" fmla="*/ 3 w 556"/>
                  <a:gd name="T47" fmla="*/ 27 h 1287"/>
                  <a:gd name="T48" fmla="*/ 2 w 556"/>
                  <a:gd name="T49" fmla="*/ 29 h 1287"/>
                  <a:gd name="T50" fmla="*/ 1 w 556"/>
                  <a:gd name="T51" fmla="*/ 32 h 1287"/>
                  <a:gd name="T52" fmla="*/ 2 w 556"/>
                  <a:gd name="T53" fmla="*/ 36 h 1287"/>
                  <a:gd name="T54" fmla="*/ 2 w 556"/>
                  <a:gd name="T55" fmla="*/ 36 h 1287"/>
                  <a:gd name="T56" fmla="*/ 3 w 556"/>
                  <a:gd name="T57" fmla="*/ 37 h 1287"/>
                  <a:gd name="T58" fmla="*/ 4 w 556"/>
                  <a:gd name="T59" fmla="*/ 37 h 1287"/>
                  <a:gd name="T60" fmla="*/ 5 w 556"/>
                  <a:gd name="T61" fmla="*/ 38 h 1287"/>
                  <a:gd name="T62" fmla="*/ 6 w 556"/>
                  <a:gd name="T63" fmla="*/ 39 h 1287"/>
                  <a:gd name="T64" fmla="*/ 6 w 556"/>
                  <a:gd name="T65" fmla="*/ 40 h 1287"/>
                  <a:gd name="T66" fmla="*/ 7 w 556"/>
                  <a:gd name="T67" fmla="*/ 42 h 1287"/>
                  <a:gd name="T68" fmla="*/ 7 w 556"/>
                  <a:gd name="T69" fmla="*/ 43 h 1287"/>
                  <a:gd name="T70" fmla="*/ 7 w 556"/>
                  <a:gd name="T71" fmla="*/ 45 h 1287"/>
                  <a:gd name="T72" fmla="*/ 7 w 556"/>
                  <a:gd name="T73" fmla="*/ 44 h 1287"/>
                  <a:gd name="T74" fmla="*/ 8 w 556"/>
                  <a:gd name="T75" fmla="*/ 41 h 1287"/>
                  <a:gd name="T76" fmla="*/ 9 w 556"/>
                  <a:gd name="T77" fmla="*/ 38 h 1287"/>
                  <a:gd name="T78" fmla="*/ 10 w 556"/>
                  <a:gd name="T79" fmla="*/ 35 h 1287"/>
                  <a:gd name="T80" fmla="*/ 12 w 556"/>
                  <a:gd name="T81" fmla="*/ 33 h 1287"/>
                  <a:gd name="T82" fmla="*/ 13 w 556"/>
                  <a:gd name="T83" fmla="*/ 31 h 1287"/>
                  <a:gd name="T84" fmla="*/ 15 w 556"/>
                  <a:gd name="T85" fmla="*/ 29 h 1287"/>
                  <a:gd name="T86" fmla="*/ 17 w 556"/>
                  <a:gd name="T87" fmla="*/ 27 h 1287"/>
                  <a:gd name="T88" fmla="*/ 18 w 556"/>
                  <a:gd name="T89" fmla="*/ 26 h 1287"/>
                  <a:gd name="T90" fmla="*/ 18 w 556"/>
                  <a:gd name="T91" fmla="*/ 24 h 1287"/>
                  <a:gd name="T92" fmla="*/ 18 w 556"/>
                  <a:gd name="T93" fmla="*/ 22 h 1287"/>
                  <a:gd name="T94" fmla="*/ 18 w 556"/>
                  <a:gd name="T95" fmla="*/ 21 h 1287"/>
                  <a:gd name="T96" fmla="*/ 17 w 556"/>
                  <a:gd name="T97" fmla="*/ 20 h 1287"/>
                  <a:gd name="T98" fmla="*/ 17 w 556"/>
                  <a:gd name="T99" fmla="*/ 20 h 1287"/>
                  <a:gd name="T100" fmla="*/ 16 w 556"/>
                  <a:gd name="T101" fmla="*/ 19 h 1287"/>
                  <a:gd name="T102" fmla="*/ 15 w 556"/>
                  <a:gd name="T103" fmla="*/ 19 h 1287"/>
                  <a:gd name="T104" fmla="*/ 15 w 556"/>
                  <a:gd name="T105" fmla="*/ 18 h 1287"/>
                  <a:gd name="T106" fmla="*/ 17 w 556"/>
                  <a:gd name="T107" fmla="*/ 15 h 1287"/>
                  <a:gd name="T108" fmla="*/ 18 w 556"/>
                  <a:gd name="T109" fmla="*/ 13 h 1287"/>
                  <a:gd name="T110" fmla="*/ 19 w 556"/>
                  <a:gd name="T111" fmla="*/ 11 h 1287"/>
                  <a:gd name="T112" fmla="*/ 19 w 556"/>
                  <a:gd name="T113" fmla="*/ 10 h 1287"/>
                  <a:gd name="T114" fmla="*/ 20 w 556"/>
                  <a:gd name="T115" fmla="*/ 8 h 1287"/>
                  <a:gd name="T116" fmla="*/ 20 w 556"/>
                  <a:gd name="T117" fmla="*/ 7 h 1287"/>
                  <a:gd name="T118" fmla="*/ 20 w 556"/>
                  <a:gd name="T119" fmla="*/ 7 h 128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56" h="1287">
                    <a:moveTo>
                      <a:pt x="545" y="179"/>
                    </a:moveTo>
                    <a:lnTo>
                      <a:pt x="527" y="176"/>
                    </a:lnTo>
                    <a:lnTo>
                      <a:pt x="510" y="173"/>
                    </a:lnTo>
                    <a:lnTo>
                      <a:pt x="494" y="169"/>
                    </a:lnTo>
                    <a:lnTo>
                      <a:pt x="480" y="165"/>
                    </a:lnTo>
                    <a:lnTo>
                      <a:pt x="466" y="158"/>
                    </a:lnTo>
                    <a:lnTo>
                      <a:pt x="453" y="151"/>
                    </a:lnTo>
                    <a:lnTo>
                      <a:pt x="441" y="142"/>
                    </a:lnTo>
                    <a:lnTo>
                      <a:pt x="432" y="134"/>
                    </a:lnTo>
                    <a:lnTo>
                      <a:pt x="421" y="122"/>
                    </a:lnTo>
                    <a:lnTo>
                      <a:pt x="413" y="110"/>
                    </a:lnTo>
                    <a:lnTo>
                      <a:pt x="404" y="98"/>
                    </a:lnTo>
                    <a:lnTo>
                      <a:pt x="398" y="84"/>
                    </a:lnTo>
                    <a:lnTo>
                      <a:pt x="386" y="52"/>
                    </a:lnTo>
                    <a:lnTo>
                      <a:pt x="382" y="35"/>
                    </a:lnTo>
                    <a:lnTo>
                      <a:pt x="379" y="16"/>
                    </a:lnTo>
                    <a:lnTo>
                      <a:pt x="364" y="7"/>
                    </a:lnTo>
                    <a:lnTo>
                      <a:pt x="350" y="3"/>
                    </a:lnTo>
                    <a:lnTo>
                      <a:pt x="332" y="0"/>
                    </a:lnTo>
                    <a:lnTo>
                      <a:pt x="316" y="4"/>
                    </a:lnTo>
                    <a:lnTo>
                      <a:pt x="298" y="9"/>
                    </a:lnTo>
                    <a:lnTo>
                      <a:pt x="289" y="13"/>
                    </a:lnTo>
                    <a:lnTo>
                      <a:pt x="280" y="20"/>
                    </a:lnTo>
                    <a:lnTo>
                      <a:pt x="260" y="34"/>
                    </a:lnTo>
                    <a:lnTo>
                      <a:pt x="249" y="42"/>
                    </a:lnTo>
                    <a:lnTo>
                      <a:pt x="240" y="53"/>
                    </a:lnTo>
                    <a:lnTo>
                      <a:pt x="217" y="73"/>
                    </a:lnTo>
                    <a:lnTo>
                      <a:pt x="205" y="85"/>
                    </a:lnTo>
                    <a:lnTo>
                      <a:pt x="195" y="99"/>
                    </a:lnTo>
                    <a:lnTo>
                      <a:pt x="182" y="111"/>
                    </a:lnTo>
                    <a:lnTo>
                      <a:pt x="170" y="126"/>
                    </a:lnTo>
                    <a:lnTo>
                      <a:pt x="146" y="159"/>
                    </a:lnTo>
                    <a:lnTo>
                      <a:pt x="119" y="195"/>
                    </a:lnTo>
                    <a:lnTo>
                      <a:pt x="93" y="235"/>
                    </a:lnTo>
                    <a:lnTo>
                      <a:pt x="66" y="279"/>
                    </a:lnTo>
                    <a:lnTo>
                      <a:pt x="38" y="328"/>
                    </a:lnTo>
                    <a:lnTo>
                      <a:pt x="112" y="464"/>
                    </a:lnTo>
                    <a:lnTo>
                      <a:pt x="119" y="482"/>
                    </a:lnTo>
                    <a:lnTo>
                      <a:pt x="127" y="502"/>
                    </a:lnTo>
                    <a:lnTo>
                      <a:pt x="131" y="522"/>
                    </a:lnTo>
                    <a:lnTo>
                      <a:pt x="134" y="547"/>
                    </a:lnTo>
                    <a:lnTo>
                      <a:pt x="135" y="571"/>
                    </a:lnTo>
                    <a:lnTo>
                      <a:pt x="134" y="599"/>
                    </a:lnTo>
                    <a:lnTo>
                      <a:pt x="131" y="627"/>
                    </a:lnTo>
                    <a:lnTo>
                      <a:pt x="125" y="658"/>
                    </a:lnTo>
                    <a:lnTo>
                      <a:pt x="116" y="688"/>
                    </a:lnTo>
                    <a:lnTo>
                      <a:pt x="106" y="722"/>
                    </a:lnTo>
                    <a:lnTo>
                      <a:pt x="93" y="756"/>
                    </a:lnTo>
                    <a:lnTo>
                      <a:pt x="80" y="792"/>
                    </a:lnTo>
                    <a:lnTo>
                      <a:pt x="61" y="828"/>
                    </a:lnTo>
                    <a:lnTo>
                      <a:pt x="43" y="867"/>
                    </a:lnTo>
                    <a:lnTo>
                      <a:pt x="22" y="906"/>
                    </a:lnTo>
                    <a:lnTo>
                      <a:pt x="0" y="949"/>
                    </a:lnTo>
                    <a:lnTo>
                      <a:pt x="46" y="1008"/>
                    </a:lnTo>
                    <a:lnTo>
                      <a:pt x="53" y="1015"/>
                    </a:lnTo>
                    <a:lnTo>
                      <a:pt x="62" y="1020"/>
                    </a:lnTo>
                    <a:lnTo>
                      <a:pt x="74" y="1023"/>
                    </a:lnTo>
                    <a:lnTo>
                      <a:pt x="90" y="1027"/>
                    </a:lnTo>
                    <a:lnTo>
                      <a:pt x="98" y="1028"/>
                    </a:lnTo>
                    <a:lnTo>
                      <a:pt x="106" y="1031"/>
                    </a:lnTo>
                    <a:lnTo>
                      <a:pt x="123" y="1043"/>
                    </a:lnTo>
                    <a:lnTo>
                      <a:pt x="140" y="1061"/>
                    </a:lnTo>
                    <a:lnTo>
                      <a:pt x="160" y="1087"/>
                    </a:lnTo>
                    <a:lnTo>
                      <a:pt x="163" y="1094"/>
                    </a:lnTo>
                    <a:lnTo>
                      <a:pt x="167" y="1102"/>
                    </a:lnTo>
                    <a:lnTo>
                      <a:pt x="175" y="1120"/>
                    </a:lnTo>
                    <a:lnTo>
                      <a:pt x="180" y="1141"/>
                    </a:lnTo>
                    <a:lnTo>
                      <a:pt x="184" y="1165"/>
                    </a:lnTo>
                    <a:lnTo>
                      <a:pt x="186" y="1191"/>
                    </a:lnTo>
                    <a:lnTo>
                      <a:pt x="187" y="1220"/>
                    </a:lnTo>
                    <a:lnTo>
                      <a:pt x="186" y="1235"/>
                    </a:lnTo>
                    <a:lnTo>
                      <a:pt x="186" y="1252"/>
                    </a:lnTo>
                    <a:lnTo>
                      <a:pt x="185" y="1287"/>
                    </a:lnTo>
                    <a:lnTo>
                      <a:pt x="194" y="1240"/>
                    </a:lnTo>
                    <a:lnTo>
                      <a:pt x="204" y="1196"/>
                    </a:lnTo>
                    <a:lnTo>
                      <a:pt x="216" y="1152"/>
                    </a:lnTo>
                    <a:lnTo>
                      <a:pt x="231" y="1112"/>
                    </a:lnTo>
                    <a:lnTo>
                      <a:pt x="245" y="1071"/>
                    </a:lnTo>
                    <a:lnTo>
                      <a:pt x="262" y="1034"/>
                    </a:lnTo>
                    <a:lnTo>
                      <a:pt x="280" y="998"/>
                    </a:lnTo>
                    <a:lnTo>
                      <a:pt x="300" y="965"/>
                    </a:lnTo>
                    <a:lnTo>
                      <a:pt x="321" y="931"/>
                    </a:lnTo>
                    <a:lnTo>
                      <a:pt x="343" y="900"/>
                    </a:lnTo>
                    <a:lnTo>
                      <a:pt x="367" y="870"/>
                    </a:lnTo>
                    <a:lnTo>
                      <a:pt x="392" y="843"/>
                    </a:lnTo>
                    <a:lnTo>
                      <a:pt x="418" y="815"/>
                    </a:lnTo>
                    <a:lnTo>
                      <a:pt x="447" y="791"/>
                    </a:lnTo>
                    <a:lnTo>
                      <a:pt x="477" y="767"/>
                    </a:lnTo>
                    <a:lnTo>
                      <a:pt x="509" y="747"/>
                    </a:lnTo>
                    <a:lnTo>
                      <a:pt x="510" y="719"/>
                    </a:lnTo>
                    <a:lnTo>
                      <a:pt x="511" y="695"/>
                    </a:lnTo>
                    <a:lnTo>
                      <a:pt x="510" y="671"/>
                    </a:lnTo>
                    <a:lnTo>
                      <a:pt x="509" y="651"/>
                    </a:lnTo>
                    <a:lnTo>
                      <a:pt x="505" y="631"/>
                    </a:lnTo>
                    <a:lnTo>
                      <a:pt x="502" y="615"/>
                    </a:lnTo>
                    <a:lnTo>
                      <a:pt x="498" y="599"/>
                    </a:lnTo>
                    <a:lnTo>
                      <a:pt x="494" y="587"/>
                    </a:lnTo>
                    <a:lnTo>
                      <a:pt x="486" y="574"/>
                    </a:lnTo>
                    <a:lnTo>
                      <a:pt x="479" y="565"/>
                    </a:lnTo>
                    <a:lnTo>
                      <a:pt x="470" y="557"/>
                    </a:lnTo>
                    <a:lnTo>
                      <a:pt x="462" y="552"/>
                    </a:lnTo>
                    <a:lnTo>
                      <a:pt x="450" y="547"/>
                    </a:lnTo>
                    <a:lnTo>
                      <a:pt x="438" y="546"/>
                    </a:lnTo>
                    <a:lnTo>
                      <a:pt x="425" y="544"/>
                    </a:lnTo>
                    <a:lnTo>
                      <a:pt x="413" y="548"/>
                    </a:lnTo>
                    <a:lnTo>
                      <a:pt x="434" y="508"/>
                    </a:lnTo>
                    <a:lnTo>
                      <a:pt x="454" y="471"/>
                    </a:lnTo>
                    <a:lnTo>
                      <a:pt x="472" y="436"/>
                    </a:lnTo>
                    <a:lnTo>
                      <a:pt x="489" y="404"/>
                    </a:lnTo>
                    <a:lnTo>
                      <a:pt x="503" y="373"/>
                    </a:lnTo>
                    <a:lnTo>
                      <a:pt x="516" y="344"/>
                    </a:lnTo>
                    <a:lnTo>
                      <a:pt x="528" y="317"/>
                    </a:lnTo>
                    <a:lnTo>
                      <a:pt x="537" y="295"/>
                    </a:lnTo>
                    <a:lnTo>
                      <a:pt x="544" y="272"/>
                    </a:lnTo>
                    <a:lnTo>
                      <a:pt x="549" y="252"/>
                    </a:lnTo>
                    <a:lnTo>
                      <a:pt x="552" y="234"/>
                    </a:lnTo>
                    <a:lnTo>
                      <a:pt x="556" y="219"/>
                    </a:lnTo>
                    <a:lnTo>
                      <a:pt x="554" y="205"/>
                    </a:lnTo>
                    <a:lnTo>
                      <a:pt x="553" y="194"/>
                    </a:lnTo>
                    <a:lnTo>
                      <a:pt x="550" y="184"/>
                    </a:lnTo>
                    <a:lnTo>
                      <a:pt x="545" y="179"/>
                    </a:lnTo>
                    <a:close/>
                  </a:path>
                </a:pathLst>
              </a:custGeom>
              <a:solidFill>
                <a:srgbClr val="DED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18" name="Freeform 70">
                <a:extLst>
                  <a:ext uri="{FF2B5EF4-FFF2-40B4-BE49-F238E27FC236}">
                    <a16:creationId xmlns:a16="http://schemas.microsoft.com/office/drawing/2014/main" id="{FC179806-5EBB-4D00-AF24-3D14AE0A7C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01" y="2902"/>
                <a:ext cx="105" cy="243"/>
              </a:xfrm>
              <a:custGeom>
                <a:avLst/>
                <a:gdLst>
                  <a:gd name="T0" fmla="*/ 20 w 556"/>
                  <a:gd name="T1" fmla="*/ 7 h 1287"/>
                  <a:gd name="T2" fmla="*/ 20 w 556"/>
                  <a:gd name="T3" fmla="*/ 7 h 1287"/>
                  <a:gd name="T4" fmla="*/ 20 w 556"/>
                  <a:gd name="T5" fmla="*/ 8 h 1287"/>
                  <a:gd name="T6" fmla="*/ 19 w 556"/>
                  <a:gd name="T7" fmla="*/ 10 h 1287"/>
                  <a:gd name="T8" fmla="*/ 19 w 556"/>
                  <a:gd name="T9" fmla="*/ 11 h 1287"/>
                  <a:gd name="T10" fmla="*/ 18 w 556"/>
                  <a:gd name="T11" fmla="*/ 13 h 1287"/>
                  <a:gd name="T12" fmla="*/ 17 w 556"/>
                  <a:gd name="T13" fmla="*/ 15 h 1287"/>
                  <a:gd name="T14" fmla="*/ 15 w 556"/>
                  <a:gd name="T15" fmla="*/ 18 h 1287"/>
                  <a:gd name="T16" fmla="*/ 15 w 556"/>
                  <a:gd name="T17" fmla="*/ 19 h 1287"/>
                  <a:gd name="T18" fmla="*/ 16 w 556"/>
                  <a:gd name="T19" fmla="*/ 19 h 1287"/>
                  <a:gd name="T20" fmla="*/ 17 w 556"/>
                  <a:gd name="T21" fmla="*/ 20 h 1287"/>
                  <a:gd name="T22" fmla="*/ 17 w 556"/>
                  <a:gd name="T23" fmla="*/ 20 h 1287"/>
                  <a:gd name="T24" fmla="*/ 18 w 556"/>
                  <a:gd name="T25" fmla="*/ 21 h 1287"/>
                  <a:gd name="T26" fmla="*/ 18 w 556"/>
                  <a:gd name="T27" fmla="*/ 22 h 1287"/>
                  <a:gd name="T28" fmla="*/ 18 w 556"/>
                  <a:gd name="T29" fmla="*/ 24 h 1287"/>
                  <a:gd name="T30" fmla="*/ 18 w 556"/>
                  <a:gd name="T31" fmla="*/ 26 h 1287"/>
                  <a:gd name="T32" fmla="*/ 17 w 556"/>
                  <a:gd name="T33" fmla="*/ 27 h 1287"/>
                  <a:gd name="T34" fmla="*/ 15 w 556"/>
                  <a:gd name="T35" fmla="*/ 29 h 1287"/>
                  <a:gd name="T36" fmla="*/ 13 w 556"/>
                  <a:gd name="T37" fmla="*/ 31 h 1287"/>
                  <a:gd name="T38" fmla="*/ 12 w 556"/>
                  <a:gd name="T39" fmla="*/ 33 h 1287"/>
                  <a:gd name="T40" fmla="*/ 10 w 556"/>
                  <a:gd name="T41" fmla="*/ 35 h 1287"/>
                  <a:gd name="T42" fmla="*/ 9 w 556"/>
                  <a:gd name="T43" fmla="*/ 38 h 1287"/>
                  <a:gd name="T44" fmla="*/ 8 w 556"/>
                  <a:gd name="T45" fmla="*/ 41 h 1287"/>
                  <a:gd name="T46" fmla="*/ 7 w 556"/>
                  <a:gd name="T47" fmla="*/ 44 h 1287"/>
                  <a:gd name="T48" fmla="*/ 7 w 556"/>
                  <a:gd name="T49" fmla="*/ 45 h 1287"/>
                  <a:gd name="T50" fmla="*/ 7 w 556"/>
                  <a:gd name="T51" fmla="*/ 43 h 1287"/>
                  <a:gd name="T52" fmla="*/ 7 w 556"/>
                  <a:gd name="T53" fmla="*/ 42 h 1287"/>
                  <a:gd name="T54" fmla="*/ 6 w 556"/>
                  <a:gd name="T55" fmla="*/ 40 h 1287"/>
                  <a:gd name="T56" fmla="*/ 6 w 556"/>
                  <a:gd name="T57" fmla="*/ 39 h 1287"/>
                  <a:gd name="T58" fmla="*/ 5 w 556"/>
                  <a:gd name="T59" fmla="*/ 38 h 1287"/>
                  <a:gd name="T60" fmla="*/ 4 w 556"/>
                  <a:gd name="T61" fmla="*/ 37 h 1287"/>
                  <a:gd name="T62" fmla="*/ 3 w 556"/>
                  <a:gd name="T63" fmla="*/ 37 h 1287"/>
                  <a:gd name="T64" fmla="*/ 2 w 556"/>
                  <a:gd name="T65" fmla="*/ 36 h 1287"/>
                  <a:gd name="T66" fmla="*/ 2 w 556"/>
                  <a:gd name="T67" fmla="*/ 36 h 1287"/>
                  <a:gd name="T68" fmla="*/ 1 w 556"/>
                  <a:gd name="T69" fmla="*/ 32 h 1287"/>
                  <a:gd name="T70" fmla="*/ 2 w 556"/>
                  <a:gd name="T71" fmla="*/ 29 h 1287"/>
                  <a:gd name="T72" fmla="*/ 3 w 556"/>
                  <a:gd name="T73" fmla="*/ 27 h 1287"/>
                  <a:gd name="T74" fmla="*/ 4 w 556"/>
                  <a:gd name="T75" fmla="*/ 25 h 1287"/>
                  <a:gd name="T76" fmla="*/ 5 w 556"/>
                  <a:gd name="T77" fmla="*/ 22 h 1287"/>
                  <a:gd name="T78" fmla="*/ 5 w 556"/>
                  <a:gd name="T79" fmla="*/ 20 h 1287"/>
                  <a:gd name="T80" fmla="*/ 5 w 556"/>
                  <a:gd name="T81" fmla="*/ 19 h 1287"/>
                  <a:gd name="T82" fmla="*/ 4 w 556"/>
                  <a:gd name="T83" fmla="*/ 17 h 1287"/>
                  <a:gd name="T84" fmla="*/ 1 w 556"/>
                  <a:gd name="T85" fmla="*/ 12 h 1287"/>
                  <a:gd name="T86" fmla="*/ 3 w 556"/>
                  <a:gd name="T87" fmla="*/ 8 h 1287"/>
                  <a:gd name="T88" fmla="*/ 5 w 556"/>
                  <a:gd name="T89" fmla="*/ 6 h 1287"/>
                  <a:gd name="T90" fmla="*/ 6 w 556"/>
                  <a:gd name="T91" fmla="*/ 4 h 1287"/>
                  <a:gd name="T92" fmla="*/ 7 w 556"/>
                  <a:gd name="T93" fmla="*/ 3 h 1287"/>
                  <a:gd name="T94" fmla="*/ 8 w 556"/>
                  <a:gd name="T95" fmla="*/ 2 h 1287"/>
                  <a:gd name="T96" fmla="*/ 9 w 556"/>
                  <a:gd name="T97" fmla="*/ 1 h 1287"/>
                  <a:gd name="T98" fmla="*/ 10 w 556"/>
                  <a:gd name="T99" fmla="*/ 0 h 1287"/>
                  <a:gd name="T100" fmla="*/ 11 w 556"/>
                  <a:gd name="T101" fmla="*/ 0 h 1287"/>
                  <a:gd name="T102" fmla="*/ 12 w 556"/>
                  <a:gd name="T103" fmla="*/ 0 h 1287"/>
                  <a:gd name="T104" fmla="*/ 14 w 556"/>
                  <a:gd name="T105" fmla="*/ 1 h 1287"/>
                  <a:gd name="T106" fmla="*/ 14 w 556"/>
                  <a:gd name="T107" fmla="*/ 2 h 1287"/>
                  <a:gd name="T108" fmla="*/ 14 w 556"/>
                  <a:gd name="T109" fmla="*/ 4 h 1287"/>
                  <a:gd name="T110" fmla="*/ 15 w 556"/>
                  <a:gd name="T111" fmla="*/ 4 h 1287"/>
                  <a:gd name="T112" fmla="*/ 16 w 556"/>
                  <a:gd name="T113" fmla="*/ 5 h 1287"/>
                  <a:gd name="T114" fmla="*/ 17 w 556"/>
                  <a:gd name="T115" fmla="*/ 6 h 1287"/>
                  <a:gd name="T116" fmla="*/ 18 w 556"/>
                  <a:gd name="T117" fmla="*/ 6 h 1287"/>
                  <a:gd name="T118" fmla="*/ 19 w 556"/>
                  <a:gd name="T119" fmla="*/ 6 h 128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56" h="1287">
                    <a:moveTo>
                      <a:pt x="545" y="179"/>
                    </a:moveTo>
                    <a:lnTo>
                      <a:pt x="550" y="184"/>
                    </a:lnTo>
                    <a:lnTo>
                      <a:pt x="553" y="194"/>
                    </a:lnTo>
                    <a:lnTo>
                      <a:pt x="554" y="205"/>
                    </a:lnTo>
                    <a:lnTo>
                      <a:pt x="556" y="219"/>
                    </a:lnTo>
                    <a:lnTo>
                      <a:pt x="552" y="234"/>
                    </a:lnTo>
                    <a:lnTo>
                      <a:pt x="549" y="252"/>
                    </a:lnTo>
                    <a:lnTo>
                      <a:pt x="544" y="272"/>
                    </a:lnTo>
                    <a:lnTo>
                      <a:pt x="537" y="295"/>
                    </a:lnTo>
                    <a:lnTo>
                      <a:pt x="528" y="317"/>
                    </a:lnTo>
                    <a:lnTo>
                      <a:pt x="516" y="344"/>
                    </a:lnTo>
                    <a:lnTo>
                      <a:pt x="503" y="373"/>
                    </a:lnTo>
                    <a:lnTo>
                      <a:pt x="489" y="404"/>
                    </a:lnTo>
                    <a:lnTo>
                      <a:pt x="472" y="436"/>
                    </a:lnTo>
                    <a:lnTo>
                      <a:pt x="454" y="471"/>
                    </a:lnTo>
                    <a:lnTo>
                      <a:pt x="434" y="508"/>
                    </a:lnTo>
                    <a:lnTo>
                      <a:pt x="413" y="548"/>
                    </a:lnTo>
                    <a:lnTo>
                      <a:pt x="425" y="544"/>
                    </a:lnTo>
                    <a:lnTo>
                      <a:pt x="438" y="546"/>
                    </a:lnTo>
                    <a:lnTo>
                      <a:pt x="450" y="547"/>
                    </a:lnTo>
                    <a:lnTo>
                      <a:pt x="462" y="552"/>
                    </a:lnTo>
                    <a:lnTo>
                      <a:pt x="470" y="557"/>
                    </a:lnTo>
                    <a:lnTo>
                      <a:pt x="479" y="565"/>
                    </a:lnTo>
                    <a:lnTo>
                      <a:pt x="486" y="574"/>
                    </a:lnTo>
                    <a:lnTo>
                      <a:pt x="494" y="587"/>
                    </a:lnTo>
                    <a:lnTo>
                      <a:pt x="498" y="599"/>
                    </a:lnTo>
                    <a:lnTo>
                      <a:pt x="502" y="615"/>
                    </a:lnTo>
                    <a:lnTo>
                      <a:pt x="505" y="631"/>
                    </a:lnTo>
                    <a:lnTo>
                      <a:pt x="509" y="651"/>
                    </a:lnTo>
                    <a:lnTo>
                      <a:pt x="510" y="671"/>
                    </a:lnTo>
                    <a:lnTo>
                      <a:pt x="511" y="695"/>
                    </a:lnTo>
                    <a:lnTo>
                      <a:pt x="510" y="719"/>
                    </a:lnTo>
                    <a:lnTo>
                      <a:pt x="509" y="747"/>
                    </a:lnTo>
                    <a:lnTo>
                      <a:pt x="477" y="767"/>
                    </a:lnTo>
                    <a:lnTo>
                      <a:pt x="447" y="791"/>
                    </a:lnTo>
                    <a:lnTo>
                      <a:pt x="418" y="815"/>
                    </a:lnTo>
                    <a:lnTo>
                      <a:pt x="392" y="843"/>
                    </a:lnTo>
                    <a:lnTo>
                      <a:pt x="367" y="870"/>
                    </a:lnTo>
                    <a:lnTo>
                      <a:pt x="343" y="900"/>
                    </a:lnTo>
                    <a:lnTo>
                      <a:pt x="321" y="931"/>
                    </a:lnTo>
                    <a:lnTo>
                      <a:pt x="300" y="965"/>
                    </a:lnTo>
                    <a:lnTo>
                      <a:pt x="280" y="998"/>
                    </a:lnTo>
                    <a:lnTo>
                      <a:pt x="262" y="1034"/>
                    </a:lnTo>
                    <a:lnTo>
                      <a:pt x="245" y="1071"/>
                    </a:lnTo>
                    <a:lnTo>
                      <a:pt x="231" y="1112"/>
                    </a:lnTo>
                    <a:lnTo>
                      <a:pt x="216" y="1152"/>
                    </a:lnTo>
                    <a:lnTo>
                      <a:pt x="204" y="1196"/>
                    </a:lnTo>
                    <a:lnTo>
                      <a:pt x="194" y="1240"/>
                    </a:lnTo>
                    <a:lnTo>
                      <a:pt x="185" y="1287"/>
                    </a:lnTo>
                    <a:lnTo>
                      <a:pt x="186" y="1252"/>
                    </a:lnTo>
                    <a:lnTo>
                      <a:pt x="186" y="1235"/>
                    </a:lnTo>
                    <a:lnTo>
                      <a:pt x="187" y="1220"/>
                    </a:lnTo>
                    <a:lnTo>
                      <a:pt x="186" y="1191"/>
                    </a:lnTo>
                    <a:lnTo>
                      <a:pt x="184" y="1165"/>
                    </a:lnTo>
                    <a:lnTo>
                      <a:pt x="180" y="1141"/>
                    </a:lnTo>
                    <a:lnTo>
                      <a:pt x="175" y="1120"/>
                    </a:lnTo>
                    <a:lnTo>
                      <a:pt x="167" y="1102"/>
                    </a:lnTo>
                    <a:lnTo>
                      <a:pt x="163" y="1094"/>
                    </a:lnTo>
                    <a:lnTo>
                      <a:pt x="160" y="1087"/>
                    </a:lnTo>
                    <a:lnTo>
                      <a:pt x="140" y="1061"/>
                    </a:lnTo>
                    <a:lnTo>
                      <a:pt x="123" y="1043"/>
                    </a:lnTo>
                    <a:lnTo>
                      <a:pt x="106" y="1031"/>
                    </a:lnTo>
                    <a:lnTo>
                      <a:pt x="98" y="1028"/>
                    </a:lnTo>
                    <a:lnTo>
                      <a:pt x="90" y="1027"/>
                    </a:lnTo>
                    <a:lnTo>
                      <a:pt x="74" y="1023"/>
                    </a:lnTo>
                    <a:lnTo>
                      <a:pt x="62" y="1020"/>
                    </a:lnTo>
                    <a:lnTo>
                      <a:pt x="53" y="1015"/>
                    </a:lnTo>
                    <a:lnTo>
                      <a:pt x="46" y="1008"/>
                    </a:lnTo>
                    <a:lnTo>
                      <a:pt x="0" y="949"/>
                    </a:lnTo>
                    <a:lnTo>
                      <a:pt x="22" y="906"/>
                    </a:lnTo>
                    <a:lnTo>
                      <a:pt x="43" y="867"/>
                    </a:lnTo>
                    <a:lnTo>
                      <a:pt x="61" y="828"/>
                    </a:lnTo>
                    <a:lnTo>
                      <a:pt x="80" y="792"/>
                    </a:lnTo>
                    <a:lnTo>
                      <a:pt x="93" y="756"/>
                    </a:lnTo>
                    <a:lnTo>
                      <a:pt x="106" y="722"/>
                    </a:lnTo>
                    <a:lnTo>
                      <a:pt x="116" y="688"/>
                    </a:lnTo>
                    <a:lnTo>
                      <a:pt x="125" y="658"/>
                    </a:lnTo>
                    <a:lnTo>
                      <a:pt x="131" y="627"/>
                    </a:lnTo>
                    <a:lnTo>
                      <a:pt x="134" y="599"/>
                    </a:lnTo>
                    <a:lnTo>
                      <a:pt x="135" y="571"/>
                    </a:lnTo>
                    <a:lnTo>
                      <a:pt x="134" y="547"/>
                    </a:lnTo>
                    <a:lnTo>
                      <a:pt x="131" y="522"/>
                    </a:lnTo>
                    <a:lnTo>
                      <a:pt x="127" y="502"/>
                    </a:lnTo>
                    <a:lnTo>
                      <a:pt x="119" y="482"/>
                    </a:lnTo>
                    <a:lnTo>
                      <a:pt x="112" y="464"/>
                    </a:lnTo>
                    <a:lnTo>
                      <a:pt x="38" y="328"/>
                    </a:lnTo>
                    <a:lnTo>
                      <a:pt x="66" y="279"/>
                    </a:lnTo>
                    <a:lnTo>
                      <a:pt x="93" y="235"/>
                    </a:lnTo>
                    <a:lnTo>
                      <a:pt x="119" y="195"/>
                    </a:lnTo>
                    <a:lnTo>
                      <a:pt x="146" y="159"/>
                    </a:lnTo>
                    <a:lnTo>
                      <a:pt x="170" y="126"/>
                    </a:lnTo>
                    <a:lnTo>
                      <a:pt x="182" y="111"/>
                    </a:lnTo>
                    <a:lnTo>
                      <a:pt x="195" y="99"/>
                    </a:lnTo>
                    <a:lnTo>
                      <a:pt x="205" y="85"/>
                    </a:lnTo>
                    <a:lnTo>
                      <a:pt x="217" y="73"/>
                    </a:lnTo>
                    <a:lnTo>
                      <a:pt x="240" y="53"/>
                    </a:lnTo>
                    <a:lnTo>
                      <a:pt x="249" y="42"/>
                    </a:lnTo>
                    <a:lnTo>
                      <a:pt x="260" y="34"/>
                    </a:lnTo>
                    <a:lnTo>
                      <a:pt x="280" y="20"/>
                    </a:lnTo>
                    <a:lnTo>
                      <a:pt x="289" y="13"/>
                    </a:lnTo>
                    <a:lnTo>
                      <a:pt x="298" y="9"/>
                    </a:lnTo>
                    <a:lnTo>
                      <a:pt x="316" y="4"/>
                    </a:lnTo>
                    <a:lnTo>
                      <a:pt x="332" y="0"/>
                    </a:lnTo>
                    <a:lnTo>
                      <a:pt x="350" y="3"/>
                    </a:lnTo>
                    <a:lnTo>
                      <a:pt x="364" y="7"/>
                    </a:lnTo>
                    <a:lnTo>
                      <a:pt x="379" y="16"/>
                    </a:lnTo>
                    <a:lnTo>
                      <a:pt x="382" y="35"/>
                    </a:lnTo>
                    <a:lnTo>
                      <a:pt x="386" y="52"/>
                    </a:lnTo>
                    <a:lnTo>
                      <a:pt x="398" y="84"/>
                    </a:lnTo>
                    <a:lnTo>
                      <a:pt x="404" y="98"/>
                    </a:lnTo>
                    <a:lnTo>
                      <a:pt x="413" y="110"/>
                    </a:lnTo>
                    <a:lnTo>
                      <a:pt x="421" y="122"/>
                    </a:lnTo>
                    <a:lnTo>
                      <a:pt x="432" y="134"/>
                    </a:lnTo>
                    <a:lnTo>
                      <a:pt x="441" y="142"/>
                    </a:lnTo>
                    <a:lnTo>
                      <a:pt x="453" y="151"/>
                    </a:lnTo>
                    <a:lnTo>
                      <a:pt x="466" y="158"/>
                    </a:lnTo>
                    <a:lnTo>
                      <a:pt x="480" y="165"/>
                    </a:lnTo>
                    <a:lnTo>
                      <a:pt x="494" y="169"/>
                    </a:lnTo>
                    <a:lnTo>
                      <a:pt x="510" y="173"/>
                    </a:lnTo>
                    <a:lnTo>
                      <a:pt x="527" y="176"/>
                    </a:lnTo>
                    <a:lnTo>
                      <a:pt x="545" y="179"/>
                    </a:lnTo>
                  </a:path>
                </a:pathLst>
              </a:custGeom>
              <a:noFill/>
              <a:ln w="33401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</p:grpSp>
        <p:grpSp>
          <p:nvGrpSpPr>
            <p:cNvPr id="103" name="Group 190">
              <a:extLst>
                <a:ext uri="{FF2B5EF4-FFF2-40B4-BE49-F238E27FC236}">
                  <a16:creationId xmlns:a16="http://schemas.microsoft.com/office/drawing/2014/main" id="{692ED95B-94E2-47C7-BEB7-0234E4B5F04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518" y="2485"/>
              <a:ext cx="592" cy="326"/>
              <a:chOff x="1680" y="2227"/>
              <a:chExt cx="880" cy="485"/>
            </a:xfrm>
          </p:grpSpPr>
          <p:sp>
            <p:nvSpPr>
              <p:cNvPr id="104" name="Freeform 191">
                <a:extLst>
                  <a:ext uri="{FF2B5EF4-FFF2-40B4-BE49-F238E27FC236}">
                    <a16:creationId xmlns:a16="http://schemas.microsoft.com/office/drawing/2014/main" id="{CE120450-D65E-4399-9002-0F83E33D2D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80" y="2227"/>
                <a:ext cx="859" cy="427"/>
              </a:xfrm>
              <a:custGeom>
                <a:avLst/>
                <a:gdLst>
                  <a:gd name="T0" fmla="*/ 154 w 3433"/>
                  <a:gd name="T1" fmla="*/ 67 h 1706"/>
                  <a:gd name="T2" fmla="*/ 0 w 3433"/>
                  <a:gd name="T3" fmla="*/ 0 h 1706"/>
                  <a:gd name="T4" fmla="*/ 32 w 3433"/>
                  <a:gd name="T5" fmla="*/ 88 h 1706"/>
                  <a:gd name="T6" fmla="*/ 32 w 3433"/>
                  <a:gd name="T7" fmla="*/ 92 h 1706"/>
                  <a:gd name="T8" fmla="*/ 33 w 3433"/>
                  <a:gd name="T9" fmla="*/ 95 h 1706"/>
                  <a:gd name="T10" fmla="*/ 35 w 3433"/>
                  <a:gd name="T11" fmla="*/ 98 h 1706"/>
                  <a:gd name="T12" fmla="*/ 38 w 3433"/>
                  <a:gd name="T13" fmla="*/ 101 h 1706"/>
                  <a:gd name="T14" fmla="*/ 40 w 3433"/>
                  <a:gd name="T15" fmla="*/ 104 h 1706"/>
                  <a:gd name="T16" fmla="*/ 44 w 3433"/>
                  <a:gd name="T17" fmla="*/ 105 h 1706"/>
                  <a:gd name="T18" fmla="*/ 47 w 3433"/>
                  <a:gd name="T19" fmla="*/ 106 h 1706"/>
                  <a:gd name="T20" fmla="*/ 51 w 3433"/>
                  <a:gd name="T21" fmla="*/ 107 h 1706"/>
                  <a:gd name="T22" fmla="*/ 55 w 3433"/>
                  <a:gd name="T23" fmla="*/ 106 h 1706"/>
                  <a:gd name="T24" fmla="*/ 58 w 3433"/>
                  <a:gd name="T25" fmla="*/ 105 h 1706"/>
                  <a:gd name="T26" fmla="*/ 62 w 3433"/>
                  <a:gd name="T27" fmla="*/ 104 h 1706"/>
                  <a:gd name="T28" fmla="*/ 64 w 3433"/>
                  <a:gd name="T29" fmla="*/ 102 h 1706"/>
                  <a:gd name="T30" fmla="*/ 66 w 3433"/>
                  <a:gd name="T31" fmla="*/ 100 h 1706"/>
                  <a:gd name="T32" fmla="*/ 68 w 3433"/>
                  <a:gd name="T33" fmla="*/ 97 h 1706"/>
                  <a:gd name="T34" fmla="*/ 69 w 3433"/>
                  <a:gd name="T35" fmla="*/ 93 h 1706"/>
                  <a:gd name="T36" fmla="*/ 70 w 3433"/>
                  <a:gd name="T37" fmla="*/ 90 h 1706"/>
                  <a:gd name="T38" fmla="*/ 70 w 3433"/>
                  <a:gd name="T39" fmla="*/ 88 h 1706"/>
                  <a:gd name="T40" fmla="*/ 102 w 3433"/>
                  <a:gd name="T41" fmla="*/ 98 h 1706"/>
                  <a:gd name="T42" fmla="*/ 154 w 3433"/>
                  <a:gd name="T43" fmla="*/ 88 h 1706"/>
                  <a:gd name="T44" fmla="*/ 165 w 3433"/>
                  <a:gd name="T45" fmla="*/ 90 h 1706"/>
                  <a:gd name="T46" fmla="*/ 166 w 3433"/>
                  <a:gd name="T47" fmla="*/ 93 h 1706"/>
                  <a:gd name="T48" fmla="*/ 167 w 3433"/>
                  <a:gd name="T49" fmla="*/ 97 h 1706"/>
                  <a:gd name="T50" fmla="*/ 169 w 3433"/>
                  <a:gd name="T51" fmla="*/ 100 h 1706"/>
                  <a:gd name="T52" fmla="*/ 172 w 3433"/>
                  <a:gd name="T53" fmla="*/ 102 h 1706"/>
                  <a:gd name="T54" fmla="*/ 175 w 3433"/>
                  <a:gd name="T55" fmla="*/ 104 h 1706"/>
                  <a:gd name="T56" fmla="*/ 178 w 3433"/>
                  <a:gd name="T57" fmla="*/ 106 h 1706"/>
                  <a:gd name="T58" fmla="*/ 182 w 3433"/>
                  <a:gd name="T59" fmla="*/ 107 h 1706"/>
                  <a:gd name="T60" fmla="*/ 186 w 3433"/>
                  <a:gd name="T61" fmla="*/ 107 h 1706"/>
                  <a:gd name="T62" fmla="*/ 188 w 3433"/>
                  <a:gd name="T63" fmla="*/ 106 h 1706"/>
                  <a:gd name="T64" fmla="*/ 190 w 3433"/>
                  <a:gd name="T65" fmla="*/ 106 h 1706"/>
                  <a:gd name="T66" fmla="*/ 191 w 3433"/>
                  <a:gd name="T67" fmla="*/ 105 h 1706"/>
                  <a:gd name="T68" fmla="*/ 194 w 3433"/>
                  <a:gd name="T69" fmla="*/ 104 h 1706"/>
                  <a:gd name="T70" fmla="*/ 195 w 3433"/>
                  <a:gd name="T71" fmla="*/ 103 h 1706"/>
                  <a:gd name="T72" fmla="*/ 196 w 3433"/>
                  <a:gd name="T73" fmla="*/ 102 h 1706"/>
                  <a:gd name="T74" fmla="*/ 197 w 3433"/>
                  <a:gd name="T75" fmla="*/ 101 h 1706"/>
                  <a:gd name="T76" fmla="*/ 200 w 3433"/>
                  <a:gd name="T77" fmla="*/ 98 h 1706"/>
                  <a:gd name="T78" fmla="*/ 202 w 3433"/>
                  <a:gd name="T79" fmla="*/ 95 h 1706"/>
                  <a:gd name="T80" fmla="*/ 203 w 3433"/>
                  <a:gd name="T81" fmla="*/ 92 h 1706"/>
                  <a:gd name="T82" fmla="*/ 203 w 3433"/>
                  <a:gd name="T83" fmla="*/ 89 h 1706"/>
                  <a:gd name="T84" fmla="*/ 212 w 3433"/>
                  <a:gd name="T85" fmla="*/ 88 h 1706"/>
                  <a:gd name="T86" fmla="*/ 215 w 3433"/>
                  <a:gd name="T87" fmla="*/ 86 h 1706"/>
                  <a:gd name="T88" fmla="*/ 212 w 3433"/>
                  <a:gd name="T89" fmla="*/ 75 h 1706"/>
                  <a:gd name="T90" fmla="*/ 199 w 3433"/>
                  <a:gd name="T91" fmla="*/ 20 h 1706"/>
                  <a:gd name="T92" fmla="*/ 158 w 3433"/>
                  <a:gd name="T93" fmla="*/ 67 h 17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33" h="1706">
                    <a:moveTo>
                      <a:pt x="2518" y="1070"/>
                    </a:moveTo>
                    <a:lnTo>
                      <a:pt x="2463" y="1070"/>
                    </a:lnTo>
                    <a:lnTo>
                      <a:pt x="2463" y="0"/>
                    </a:lnTo>
                    <a:lnTo>
                      <a:pt x="0" y="0"/>
                    </a:lnTo>
                    <a:lnTo>
                      <a:pt x="0" y="1403"/>
                    </a:lnTo>
                    <a:lnTo>
                      <a:pt x="509" y="1403"/>
                    </a:lnTo>
                    <a:lnTo>
                      <a:pt x="510" y="1431"/>
                    </a:lnTo>
                    <a:lnTo>
                      <a:pt x="515" y="1461"/>
                    </a:lnTo>
                    <a:lnTo>
                      <a:pt x="521" y="1489"/>
                    </a:lnTo>
                    <a:lnTo>
                      <a:pt x="531" y="1517"/>
                    </a:lnTo>
                    <a:lnTo>
                      <a:pt x="542" y="1542"/>
                    </a:lnTo>
                    <a:lnTo>
                      <a:pt x="558" y="1568"/>
                    </a:lnTo>
                    <a:lnTo>
                      <a:pt x="577" y="1591"/>
                    </a:lnTo>
                    <a:lnTo>
                      <a:pt x="598" y="1615"/>
                    </a:lnTo>
                    <a:lnTo>
                      <a:pt x="619" y="1635"/>
                    </a:lnTo>
                    <a:lnTo>
                      <a:pt x="644" y="1653"/>
                    </a:lnTo>
                    <a:lnTo>
                      <a:pt x="668" y="1668"/>
                    </a:lnTo>
                    <a:lnTo>
                      <a:pt x="696" y="1682"/>
                    </a:lnTo>
                    <a:lnTo>
                      <a:pt x="723" y="1692"/>
                    </a:lnTo>
                    <a:lnTo>
                      <a:pt x="753" y="1699"/>
                    </a:lnTo>
                    <a:lnTo>
                      <a:pt x="783" y="1703"/>
                    </a:lnTo>
                    <a:lnTo>
                      <a:pt x="816" y="1706"/>
                    </a:lnTo>
                    <a:lnTo>
                      <a:pt x="845" y="1703"/>
                    </a:lnTo>
                    <a:lnTo>
                      <a:pt x="875" y="1699"/>
                    </a:lnTo>
                    <a:lnTo>
                      <a:pt x="903" y="1692"/>
                    </a:lnTo>
                    <a:lnTo>
                      <a:pt x="931" y="1682"/>
                    </a:lnTo>
                    <a:lnTo>
                      <a:pt x="956" y="1668"/>
                    </a:lnTo>
                    <a:lnTo>
                      <a:pt x="982" y="1653"/>
                    </a:lnTo>
                    <a:lnTo>
                      <a:pt x="1006" y="1635"/>
                    </a:lnTo>
                    <a:lnTo>
                      <a:pt x="1017" y="1624"/>
                    </a:lnTo>
                    <a:lnTo>
                      <a:pt x="1030" y="1615"/>
                    </a:lnTo>
                    <a:lnTo>
                      <a:pt x="1049" y="1591"/>
                    </a:lnTo>
                    <a:lnTo>
                      <a:pt x="1067" y="1568"/>
                    </a:lnTo>
                    <a:lnTo>
                      <a:pt x="1082" y="1542"/>
                    </a:lnTo>
                    <a:lnTo>
                      <a:pt x="1096" y="1517"/>
                    </a:lnTo>
                    <a:lnTo>
                      <a:pt x="1105" y="1489"/>
                    </a:lnTo>
                    <a:lnTo>
                      <a:pt x="1112" y="1461"/>
                    </a:lnTo>
                    <a:lnTo>
                      <a:pt x="1117" y="1431"/>
                    </a:lnTo>
                    <a:lnTo>
                      <a:pt x="1118" y="1416"/>
                    </a:lnTo>
                    <a:lnTo>
                      <a:pt x="1120" y="1403"/>
                    </a:lnTo>
                    <a:lnTo>
                      <a:pt x="1627" y="1403"/>
                    </a:lnTo>
                    <a:lnTo>
                      <a:pt x="1627" y="1566"/>
                    </a:lnTo>
                    <a:lnTo>
                      <a:pt x="2454" y="1566"/>
                    </a:lnTo>
                    <a:lnTo>
                      <a:pt x="2454" y="1403"/>
                    </a:lnTo>
                    <a:lnTo>
                      <a:pt x="2631" y="1403"/>
                    </a:lnTo>
                    <a:lnTo>
                      <a:pt x="2632" y="1431"/>
                    </a:lnTo>
                    <a:lnTo>
                      <a:pt x="2636" y="1461"/>
                    </a:lnTo>
                    <a:lnTo>
                      <a:pt x="2644" y="1489"/>
                    </a:lnTo>
                    <a:lnTo>
                      <a:pt x="2654" y="1517"/>
                    </a:lnTo>
                    <a:lnTo>
                      <a:pt x="2666" y="1542"/>
                    </a:lnTo>
                    <a:lnTo>
                      <a:pt x="2682" y="1568"/>
                    </a:lnTo>
                    <a:lnTo>
                      <a:pt x="2700" y="1591"/>
                    </a:lnTo>
                    <a:lnTo>
                      <a:pt x="2721" y="1615"/>
                    </a:lnTo>
                    <a:lnTo>
                      <a:pt x="2743" y="1635"/>
                    </a:lnTo>
                    <a:lnTo>
                      <a:pt x="2767" y="1653"/>
                    </a:lnTo>
                    <a:lnTo>
                      <a:pt x="2792" y="1668"/>
                    </a:lnTo>
                    <a:lnTo>
                      <a:pt x="2819" y="1682"/>
                    </a:lnTo>
                    <a:lnTo>
                      <a:pt x="2845" y="1692"/>
                    </a:lnTo>
                    <a:lnTo>
                      <a:pt x="2875" y="1699"/>
                    </a:lnTo>
                    <a:lnTo>
                      <a:pt x="2905" y="1703"/>
                    </a:lnTo>
                    <a:lnTo>
                      <a:pt x="2937" y="1706"/>
                    </a:lnTo>
                    <a:lnTo>
                      <a:pt x="2967" y="1703"/>
                    </a:lnTo>
                    <a:lnTo>
                      <a:pt x="2997" y="1699"/>
                    </a:lnTo>
                    <a:lnTo>
                      <a:pt x="3011" y="1695"/>
                    </a:lnTo>
                    <a:lnTo>
                      <a:pt x="3026" y="1692"/>
                    </a:lnTo>
                    <a:lnTo>
                      <a:pt x="3032" y="1688"/>
                    </a:lnTo>
                    <a:lnTo>
                      <a:pt x="3039" y="1686"/>
                    </a:lnTo>
                    <a:lnTo>
                      <a:pt x="3054" y="1682"/>
                    </a:lnTo>
                    <a:lnTo>
                      <a:pt x="3080" y="1668"/>
                    </a:lnTo>
                    <a:lnTo>
                      <a:pt x="3106" y="1653"/>
                    </a:lnTo>
                    <a:lnTo>
                      <a:pt x="3108" y="1650"/>
                    </a:lnTo>
                    <a:lnTo>
                      <a:pt x="3111" y="1648"/>
                    </a:lnTo>
                    <a:lnTo>
                      <a:pt x="3117" y="1644"/>
                    </a:lnTo>
                    <a:lnTo>
                      <a:pt x="3130" y="1635"/>
                    </a:lnTo>
                    <a:lnTo>
                      <a:pt x="3142" y="1624"/>
                    </a:lnTo>
                    <a:lnTo>
                      <a:pt x="3155" y="1615"/>
                    </a:lnTo>
                    <a:lnTo>
                      <a:pt x="3174" y="1591"/>
                    </a:lnTo>
                    <a:lnTo>
                      <a:pt x="3192" y="1568"/>
                    </a:lnTo>
                    <a:lnTo>
                      <a:pt x="3206" y="1542"/>
                    </a:lnTo>
                    <a:lnTo>
                      <a:pt x="3220" y="1517"/>
                    </a:lnTo>
                    <a:lnTo>
                      <a:pt x="3228" y="1489"/>
                    </a:lnTo>
                    <a:lnTo>
                      <a:pt x="3236" y="1461"/>
                    </a:lnTo>
                    <a:lnTo>
                      <a:pt x="3240" y="1431"/>
                    </a:lnTo>
                    <a:lnTo>
                      <a:pt x="3241" y="1416"/>
                    </a:lnTo>
                    <a:lnTo>
                      <a:pt x="3243" y="1403"/>
                    </a:lnTo>
                    <a:lnTo>
                      <a:pt x="3389" y="1403"/>
                    </a:lnTo>
                    <a:lnTo>
                      <a:pt x="3389" y="1368"/>
                    </a:lnTo>
                    <a:lnTo>
                      <a:pt x="3433" y="1368"/>
                    </a:lnTo>
                    <a:lnTo>
                      <a:pt x="3433" y="1191"/>
                    </a:lnTo>
                    <a:lnTo>
                      <a:pt x="3389" y="1191"/>
                    </a:lnTo>
                    <a:lnTo>
                      <a:pt x="3389" y="797"/>
                    </a:lnTo>
                    <a:lnTo>
                      <a:pt x="3181" y="321"/>
                    </a:lnTo>
                    <a:lnTo>
                      <a:pt x="2518" y="321"/>
                    </a:lnTo>
                    <a:lnTo>
                      <a:pt x="2518" y="1070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05" name="Freeform 192">
                <a:extLst>
                  <a:ext uri="{FF2B5EF4-FFF2-40B4-BE49-F238E27FC236}">
                    <a16:creationId xmlns:a16="http://schemas.microsoft.com/office/drawing/2014/main" id="{A02BEC5E-F5BB-46AB-A9D0-B4C62B17506D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701" y="2286"/>
                <a:ext cx="859" cy="426"/>
              </a:xfrm>
              <a:custGeom>
                <a:avLst/>
                <a:gdLst>
                  <a:gd name="T0" fmla="*/ 212 w 3433"/>
                  <a:gd name="T1" fmla="*/ 50 h 1705"/>
                  <a:gd name="T2" fmla="*/ 158 w 3433"/>
                  <a:gd name="T3" fmla="*/ 20 h 1705"/>
                  <a:gd name="T4" fmla="*/ 154 w 3433"/>
                  <a:gd name="T5" fmla="*/ 67 h 1705"/>
                  <a:gd name="T6" fmla="*/ 0 w 3433"/>
                  <a:gd name="T7" fmla="*/ 0 h 1705"/>
                  <a:gd name="T8" fmla="*/ 32 w 3433"/>
                  <a:gd name="T9" fmla="*/ 88 h 1705"/>
                  <a:gd name="T10" fmla="*/ 32 w 3433"/>
                  <a:gd name="T11" fmla="*/ 90 h 1705"/>
                  <a:gd name="T12" fmla="*/ 33 w 3433"/>
                  <a:gd name="T13" fmla="*/ 93 h 1705"/>
                  <a:gd name="T14" fmla="*/ 34 w 3433"/>
                  <a:gd name="T15" fmla="*/ 96 h 1705"/>
                  <a:gd name="T16" fmla="*/ 36 w 3433"/>
                  <a:gd name="T17" fmla="*/ 99 h 1705"/>
                  <a:gd name="T18" fmla="*/ 39 w 3433"/>
                  <a:gd name="T19" fmla="*/ 102 h 1705"/>
                  <a:gd name="T20" fmla="*/ 42 w 3433"/>
                  <a:gd name="T21" fmla="*/ 104 h 1705"/>
                  <a:gd name="T22" fmla="*/ 45 w 3433"/>
                  <a:gd name="T23" fmla="*/ 106 h 1705"/>
                  <a:gd name="T24" fmla="*/ 49 w 3433"/>
                  <a:gd name="T25" fmla="*/ 106 h 1705"/>
                  <a:gd name="T26" fmla="*/ 53 w 3433"/>
                  <a:gd name="T27" fmla="*/ 106 h 1705"/>
                  <a:gd name="T28" fmla="*/ 56 w 3433"/>
                  <a:gd name="T29" fmla="*/ 106 h 1705"/>
                  <a:gd name="T30" fmla="*/ 58 w 3433"/>
                  <a:gd name="T31" fmla="*/ 105 h 1705"/>
                  <a:gd name="T32" fmla="*/ 61 w 3433"/>
                  <a:gd name="T33" fmla="*/ 103 h 1705"/>
                  <a:gd name="T34" fmla="*/ 62 w 3433"/>
                  <a:gd name="T35" fmla="*/ 103 h 1705"/>
                  <a:gd name="T36" fmla="*/ 63 w 3433"/>
                  <a:gd name="T37" fmla="*/ 102 h 1705"/>
                  <a:gd name="T38" fmla="*/ 66 w 3433"/>
                  <a:gd name="T39" fmla="*/ 99 h 1705"/>
                  <a:gd name="T40" fmla="*/ 68 w 3433"/>
                  <a:gd name="T41" fmla="*/ 96 h 1705"/>
                  <a:gd name="T42" fmla="*/ 69 w 3433"/>
                  <a:gd name="T43" fmla="*/ 93 h 1705"/>
                  <a:gd name="T44" fmla="*/ 70 w 3433"/>
                  <a:gd name="T45" fmla="*/ 90 h 1705"/>
                  <a:gd name="T46" fmla="*/ 70 w 3433"/>
                  <a:gd name="T47" fmla="*/ 88 h 1705"/>
                  <a:gd name="T48" fmla="*/ 102 w 3433"/>
                  <a:gd name="T49" fmla="*/ 88 h 1705"/>
                  <a:gd name="T50" fmla="*/ 154 w 3433"/>
                  <a:gd name="T51" fmla="*/ 98 h 1705"/>
                  <a:gd name="T52" fmla="*/ 165 w 3433"/>
                  <a:gd name="T53" fmla="*/ 88 h 1705"/>
                  <a:gd name="T54" fmla="*/ 165 w 3433"/>
                  <a:gd name="T55" fmla="*/ 90 h 1705"/>
                  <a:gd name="T56" fmla="*/ 165 w 3433"/>
                  <a:gd name="T57" fmla="*/ 93 h 1705"/>
                  <a:gd name="T58" fmla="*/ 167 w 3433"/>
                  <a:gd name="T59" fmla="*/ 96 h 1705"/>
                  <a:gd name="T60" fmla="*/ 169 w 3433"/>
                  <a:gd name="T61" fmla="*/ 99 h 1705"/>
                  <a:gd name="T62" fmla="*/ 172 w 3433"/>
                  <a:gd name="T63" fmla="*/ 102 h 1705"/>
                  <a:gd name="T64" fmla="*/ 175 w 3433"/>
                  <a:gd name="T65" fmla="*/ 104 h 1705"/>
                  <a:gd name="T66" fmla="*/ 178 w 3433"/>
                  <a:gd name="T67" fmla="*/ 106 h 1705"/>
                  <a:gd name="T68" fmla="*/ 182 w 3433"/>
                  <a:gd name="T69" fmla="*/ 106 h 1705"/>
                  <a:gd name="T70" fmla="*/ 186 w 3433"/>
                  <a:gd name="T71" fmla="*/ 106 h 1705"/>
                  <a:gd name="T72" fmla="*/ 188 w 3433"/>
                  <a:gd name="T73" fmla="*/ 106 h 1705"/>
                  <a:gd name="T74" fmla="*/ 190 w 3433"/>
                  <a:gd name="T75" fmla="*/ 105 h 1705"/>
                  <a:gd name="T76" fmla="*/ 191 w 3433"/>
                  <a:gd name="T77" fmla="*/ 105 h 1705"/>
                  <a:gd name="T78" fmla="*/ 194 w 3433"/>
                  <a:gd name="T79" fmla="*/ 103 h 1705"/>
                  <a:gd name="T80" fmla="*/ 195 w 3433"/>
                  <a:gd name="T81" fmla="*/ 103 h 1705"/>
                  <a:gd name="T82" fmla="*/ 196 w 3433"/>
                  <a:gd name="T83" fmla="*/ 102 h 1705"/>
                  <a:gd name="T84" fmla="*/ 197 w 3433"/>
                  <a:gd name="T85" fmla="*/ 101 h 1705"/>
                  <a:gd name="T86" fmla="*/ 200 w 3433"/>
                  <a:gd name="T87" fmla="*/ 98 h 1705"/>
                  <a:gd name="T88" fmla="*/ 201 w 3433"/>
                  <a:gd name="T89" fmla="*/ 95 h 1705"/>
                  <a:gd name="T90" fmla="*/ 202 w 3433"/>
                  <a:gd name="T91" fmla="*/ 91 h 1705"/>
                  <a:gd name="T92" fmla="*/ 203 w 3433"/>
                  <a:gd name="T93" fmla="*/ 89 h 1705"/>
                  <a:gd name="T94" fmla="*/ 203 w 3433"/>
                  <a:gd name="T95" fmla="*/ 88 h 1705"/>
                  <a:gd name="T96" fmla="*/ 212 w 3433"/>
                  <a:gd name="T97" fmla="*/ 85 h 1705"/>
                  <a:gd name="T98" fmla="*/ 215 w 3433"/>
                  <a:gd name="T99" fmla="*/ 74 h 1705"/>
                  <a:gd name="T100" fmla="*/ 193 w 3433"/>
                  <a:gd name="T101" fmla="*/ 28 h 1705"/>
                  <a:gd name="T102" fmla="*/ 165 w 3433"/>
                  <a:gd name="T103" fmla="*/ 50 h 1705"/>
                  <a:gd name="T104" fmla="*/ 193 w 3433"/>
                  <a:gd name="T105" fmla="*/ 28 h 170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433" h="1705">
                    <a:moveTo>
                      <a:pt x="3389" y="1191"/>
                    </a:moveTo>
                    <a:lnTo>
                      <a:pt x="3389" y="797"/>
                    </a:lnTo>
                    <a:lnTo>
                      <a:pt x="3181" y="322"/>
                    </a:lnTo>
                    <a:lnTo>
                      <a:pt x="2516" y="322"/>
                    </a:lnTo>
                    <a:lnTo>
                      <a:pt x="2516" y="1070"/>
                    </a:lnTo>
                    <a:lnTo>
                      <a:pt x="2461" y="1070"/>
                    </a:lnTo>
                    <a:lnTo>
                      <a:pt x="2461" y="0"/>
                    </a:lnTo>
                    <a:lnTo>
                      <a:pt x="0" y="0"/>
                    </a:lnTo>
                    <a:lnTo>
                      <a:pt x="0" y="1403"/>
                    </a:lnTo>
                    <a:lnTo>
                      <a:pt x="509" y="1403"/>
                    </a:lnTo>
                    <a:lnTo>
                      <a:pt x="510" y="1432"/>
                    </a:lnTo>
                    <a:lnTo>
                      <a:pt x="511" y="1446"/>
                    </a:lnTo>
                    <a:lnTo>
                      <a:pt x="514" y="1461"/>
                    </a:lnTo>
                    <a:lnTo>
                      <a:pt x="520" y="1489"/>
                    </a:lnTo>
                    <a:lnTo>
                      <a:pt x="530" y="1516"/>
                    </a:lnTo>
                    <a:lnTo>
                      <a:pt x="542" y="1542"/>
                    </a:lnTo>
                    <a:lnTo>
                      <a:pt x="558" y="1567"/>
                    </a:lnTo>
                    <a:lnTo>
                      <a:pt x="576" y="1591"/>
                    </a:lnTo>
                    <a:lnTo>
                      <a:pt x="597" y="1614"/>
                    </a:lnTo>
                    <a:lnTo>
                      <a:pt x="619" y="1635"/>
                    </a:lnTo>
                    <a:lnTo>
                      <a:pt x="643" y="1653"/>
                    </a:lnTo>
                    <a:lnTo>
                      <a:pt x="668" y="1668"/>
                    </a:lnTo>
                    <a:lnTo>
                      <a:pt x="695" y="1682"/>
                    </a:lnTo>
                    <a:lnTo>
                      <a:pt x="722" y="1691"/>
                    </a:lnTo>
                    <a:lnTo>
                      <a:pt x="752" y="1699"/>
                    </a:lnTo>
                    <a:lnTo>
                      <a:pt x="782" y="1703"/>
                    </a:lnTo>
                    <a:lnTo>
                      <a:pt x="814" y="1705"/>
                    </a:lnTo>
                    <a:lnTo>
                      <a:pt x="844" y="1703"/>
                    </a:lnTo>
                    <a:lnTo>
                      <a:pt x="874" y="1699"/>
                    </a:lnTo>
                    <a:lnTo>
                      <a:pt x="887" y="1694"/>
                    </a:lnTo>
                    <a:lnTo>
                      <a:pt x="902" y="1691"/>
                    </a:lnTo>
                    <a:lnTo>
                      <a:pt x="930" y="1682"/>
                    </a:lnTo>
                    <a:lnTo>
                      <a:pt x="956" y="1668"/>
                    </a:lnTo>
                    <a:lnTo>
                      <a:pt x="981" y="1653"/>
                    </a:lnTo>
                    <a:lnTo>
                      <a:pt x="984" y="1650"/>
                    </a:lnTo>
                    <a:lnTo>
                      <a:pt x="987" y="1647"/>
                    </a:lnTo>
                    <a:lnTo>
                      <a:pt x="993" y="1643"/>
                    </a:lnTo>
                    <a:lnTo>
                      <a:pt x="1006" y="1635"/>
                    </a:lnTo>
                    <a:lnTo>
                      <a:pt x="1029" y="1614"/>
                    </a:lnTo>
                    <a:lnTo>
                      <a:pt x="1049" y="1591"/>
                    </a:lnTo>
                    <a:lnTo>
                      <a:pt x="1067" y="1567"/>
                    </a:lnTo>
                    <a:lnTo>
                      <a:pt x="1081" y="1542"/>
                    </a:lnTo>
                    <a:lnTo>
                      <a:pt x="1094" y="1516"/>
                    </a:lnTo>
                    <a:lnTo>
                      <a:pt x="1104" y="1489"/>
                    </a:lnTo>
                    <a:lnTo>
                      <a:pt x="1112" y="1461"/>
                    </a:lnTo>
                    <a:lnTo>
                      <a:pt x="1114" y="1446"/>
                    </a:lnTo>
                    <a:lnTo>
                      <a:pt x="1116" y="1432"/>
                    </a:lnTo>
                    <a:lnTo>
                      <a:pt x="1117" y="1417"/>
                    </a:lnTo>
                    <a:lnTo>
                      <a:pt x="1119" y="1403"/>
                    </a:lnTo>
                    <a:lnTo>
                      <a:pt x="1626" y="1403"/>
                    </a:lnTo>
                    <a:lnTo>
                      <a:pt x="1626" y="1566"/>
                    </a:lnTo>
                    <a:lnTo>
                      <a:pt x="2453" y="1566"/>
                    </a:lnTo>
                    <a:lnTo>
                      <a:pt x="2453" y="1403"/>
                    </a:lnTo>
                    <a:lnTo>
                      <a:pt x="2630" y="1403"/>
                    </a:lnTo>
                    <a:lnTo>
                      <a:pt x="2631" y="1432"/>
                    </a:lnTo>
                    <a:lnTo>
                      <a:pt x="2632" y="1446"/>
                    </a:lnTo>
                    <a:lnTo>
                      <a:pt x="2635" y="1461"/>
                    </a:lnTo>
                    <a:lnTo>
                      <a:pt x="2643" y="1489"/>
                    </a:lnTo>
                    <a:lnTo>
                      <a:pt x="2654" y="1516"/>
                    </a:lnTo>
                    <a:lnTo>
                      <a:pt x="2665" y="1542"/>
                    </a:lnTo>
                    <a:lnTo>
                      <a:pt x="2681" y="1567"/>
                    </a:lnTo>
                    <a:lnTo>
                      <a:pt x="2699" y="1591"/>
                    </a:lnTo>
                    <a:lnTo>
                      <a:pt x="2721" y="1614"/>
                    </a:lnTo>
                    <a:lnTo>
                      <a:pt x="2742" y="1635"/>
                    </a:lnTo>
                    <a:lnTo>
                      <a:pt x="2767" y="1653"/>
                    </a:lnTo>
                    <a:lnTo>
                      <a:pt x="2791" y="1668"/>
                    </a:lnTo>
                    <a:lnTo>
                      <a:pt x="2818" y="1682"/>
                    </a:lnTo>
                    <a:lnTo>
                      <a:pt x="2845" y="1691"/>
                    </a:lnTo>
                    <a:lnTo>
                      <a:pt x="2874" y="1699"/>
                    </a:lnTo>
                    <a:lnTo>
                      <a:pt x="2904" y="1703"/>
                    </a:lnTo>
                    <a:lnTo>
                      <a:pt x="2936" y="1705"/>
                    </a:lnTo>
                    <a:lnTo>
                      <a:pt x="2966" y="1703"/>
                    </a:lnTo>
                    <a:lnTo>
                      <a:pt x="2996" y="1699"/>
                    </a:lnTo>
                    <a:lnTo>
                      <a:pt x="3010" y="1694"/>
                    </a:lnTo>
                    <a:lnTo>
                      <a:pt x="3025" y="1691"/>
                    </a:lnTo>
                    <a:lnTo>
                      <a:pt x="3031" y="1688"/>
                    </a:lnTo>
                    <a:lnTo>
                      <a:pt x="3039" y="1686"/>
                    </a:lnTo>
                    <a:lnTo>
                      <a:pt x="3054" y="1682"/>
                    </a:lnTo>
                    <a:lnTo>
                      <a:pt x="3079" y="1668"/>
                    </a:lnTo>
                    <a:lnTo>
                      <a:pt x="3105" y="1653"/>
                    </a:lnTo>
                    <a:lnTo>
                      <a:pt x="3107" y="1650"/>
                    </a:lnTo>
                    <a:lnTo>
                      <a:pt x="3110" y="1647"/>
                    </a:lnTo>
                    <a:lnTo>
                      <a:pt x="3117" y="1643"/>
                    </a:lnTo>
                    <a:lnTo>
                      <a:pt x="3129" y="1635"/>
                    </a:lnTo>
                    <a:lnTo>
                      <a:pt x="3141" y="1624"/>
                    </a:lnTo>
                    <a:lnTo>
                      <a:pt x="3154" y="1614"/>
                    </a:lnTo>
                    <a:lnTo>
                      <a:pt x="3173" y="1591"/>
                    </a:lnTo>
                    <a:lnTo>
                      <a:pt x="3191" y="1567"/>
                    </a:lnTo>
                    <a:lnTo>
                      <a:pt x="3205" y="1542"/>
                    </a:lnTo>
                    <a:lnTo>
                      <a:pt x="3218" y="1516"/>
                    </a:lnTo>
                    <a:lnTo>
                      <a:pt x="3227" y="1489"/>
                    </a:lnTo>
                    <a:lnTo>
                      <a:pt x="3234" y="1461"/>
                    </a:lnTo>
                    <a:lnTo>
                      <a:pt x="3236" y="1446"/>
                    </a:lnTo>
                    <a:lnTo>
                      <a:pt x="3238" y="1432"/>
                    </a:lnTo>
                    <a:lnTo>
                      <a:pt x="3239" y="1417"/>
                    </a:lnTo>
                    <a:lnTo>
                      <a:pt x="3242" y="1403"/>
                    </a:lnTo>
                    <a:lnTo>
                      <a:pt x="3389" y="1403"/>
                    </a:lnTo>
                    <a:lnTo>
                      <a:pt x="3389" y="1369"/>
                    </a:lnTo>
                    <a:lnTo>
                      <a:pt x="3433" y="1369"/>
                    </a:lnTo>
                    <a:lnTo>
                      <a:pt x="3433" y="1191"/>
                    </a:lnTo>
                    <a:lnTo>
                      <a:pt x="3389" y="1191"/>
                    </a:lnTo>
                    <a:close/>
                    <a:moveTo>
                      <a:pt x="3088" y="447"/>
                    </a:moveTo>
                    <a:lnTo>
                      <a:pt x="3246" y="797"/>
                    </a:lnTo>
                    <a:lnTo>
                      <a:pt x="2643" y="797"/>
                    </a:lnTo>
                    <a:lnTo>
                      <a:pt x="2643" y="447"/>
                    </a:lnTo>
                    <a:lnTo>
                      <a:pt x="3088" y="447"/>
                    </a:lnTo>
                    <a:close/>
                  </a:path>
                </a:pathLst>
              </a:custGeom>
              <a:solidFill>
                <a:srgbClr val="DED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06" name="Freeform 193">
                <a:extLst>
                  <a:ext uri="{FF2B5EF4-FFF2-40B4-BE49-F238E27FC236}">
                    <a16:creationId xmlns:a16="http://schemas.microsoft.com/office/drawing/2014/main" id="{166DE80D-FF4B-4C03-93CA-D3D0DFCA25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62" y="2374"/>
                <a:ext cx="151" cy="87"/>
              </a:xfrm>
              <a:custGeom>
                <a:avLst/>
                <a:gdLst>
                  <a:gd name="T0" fmla="*/ 38 w 603"/>
                  <a:gd name="T1" fmla="*/ 22 h 350"/>
                  <a:gd name="T2" fmla="*/ 28 w 603"/>
                  <a:gd name="T3" fmla="*/ 0 h 350"/>
                  <a:gd name="T4" fmla="*/ 0 w 603"/>
                  <a:gd name="T5" fmla="*/ 0 h 350"/>
                  <a:gd name="T6" fmla="*/ 0 w 603"/>
                  <a:gd name="T7" fmla="*/ 22 h 350"/>
                  <a:gd name="T8" fmla="*/ 38 w 603"/>
                  <a:gd name="T9" fmla="*/ 22 h 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3" h="350">
                    <a:moveTo>
                      <a:pt x="603" y="350"/>
                    </a:moveTo>
                    <a:lnTo>
                      <a:pt x="445" y="0"/>
                    </a:lnTo>
                    <a:lnTo>
                      <a:pt x="0" y="0"/>
                    </a:lnTo>
                    <a:lnTo>
                      <a:pt x="0" y="350"/>
                    </a:lnTo>
                    <a:lnTo>
                      <a:pt x="603" y="350"/>
                    </a:lnTo>
                    <a:close/>
                  </a:path>
                </a:pathLst>
              </a:custGeom>
              <a:solidFill>
                <a:srgbClr val="5B5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07" name="Freeform 194">
                <a:extLst>
                  <a:ext uri="{FF2B5EF4-FFF2-40B4-BE49-F238E27FC236}">
                    <a16:creationId xmlns:a16="http://schemas.microsoft.com/office/drawing/2014/main" id="{940BE7CB-DB85-49FE-935C-A6A50F106A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01" y="2262"/>
                <a:ext cx="859" cy="426"/>
              </a:xfrm>
              <a:custGeom>
                <a:avLst/>
                <a:gdLst>
                  <a:gd name="T0" fmla="*/ 215 w 3433"/>
                  <a:gd name="T1" fmla="*/ 74 h 1705"/>
                  <a:gd name="T2" fmla="*/ 212 w 3433"/>
                  <a:gd name="T3" fmla="*/ 85 h 1705"/>
                  <a:gd name="T4" fmla="*/ 203 w 3433"/>
                  <a:gd name="T5" fmla="*/ 88 h 1705"/>
                  <a:gd name="T6" fmla="*/ 203 w 3433"/>
                  <a:gd name="T7" fmla="*/ 89 h 1705"/>
                  <a:gd name="T8" fmla="*/ 202 w 3433"/>
                  <a:gd name="T9" fmla="*/ 91 h 1705"/>
                  <a:gd name="T10" fmla="*/ 201 w 3433"/>
                  <a:gd name="T11" fmla="*/ 95 h 1705"/>
                  <a:gd name="T12" fmla="*/ 200 w 3433"/>
                  <a:gd name="T13" fmla="*/ 98 h 1705"/>
                  <a:gd name="T14" fmla="*/ 197 w 3433"/>
                  <a:gd name="T15" fmla="*/ 101 h 1705"/>
                  <a:gd name="T16" fmla="*/ 196 w 3433"/>
                  <a:gd name="T17" fmla="*/ 102 h 1705"/>
                  <a:gd name="T18" fmla="*/ 195 w 3433"/>
                  <a:gd name="T19" fmla="*/ 103 h 1705"/>
                  <a:gd name="T20" fmla="*/ 194 w 3433"/>
                  <a:gd name="T21" fmla="*/ 103 h 1705"/>
                  <a:gd name="T22" fmla="*/ 191 w 3433"/>
                  <a:gd name="T23" fmla="*/ 105 h 1705"/>
                  <a:gd name="T24" fmla="*/ 190 w 3433"/>
                  <a:gd name="T25" fmla="*/ 105 h 1705"/>
                  <a:gd name="T26" fmla="*/ 188 w 3433"/>
                  <a:gd name="T27" fmla="*/ 106 h 1705"/>
                  <a:gd name="T28" fmla="*/ 186 w 3433"/>
                  <a:gd name="T29" fmla="*/ 106 h 1705"/>
                  <a:gd name="T30" fmla="*/ 182 w 3433"/>
                  <a:gd name="T31" fmla="*/ 106 h 1705"/>
                  <a:gd name="T32" fmla="*/ 178 w 3433"/>
                  <a:gd name="T33" fmla="*/ 106 h 1705"/>
                  <a:gd name="T34" fmla="*/ 175 w 3433"/>
                  <a:gd name="T35" fmla="*/ 104 h 1705"/>
                  <a:gd name="T36" fmla="*/ 172 w 3433"/>
                  <a:gd name="T37" fmla="*/ 102 h 1705"/>
                  <a:gd name="T38" fmla="*/ 169 w 3433"/>
                  <a:gd name="T39" fmla="*/ 99 h 1705"/>
                  <a:gd name="T40" fmla="*/ 167 w 3433"/>
                  <a:gd name="T41" fmla="*/ 96 h 1705"/>
                  <a:gd name="T42" fmla="*/ 165 w 3433"/>
                  <a:gd name="T43" fmla="*/ 93 h 1705"/>
                  <a:gd name="T44" fmla="*/ 165 w 3433"/>
                  <a:gd name="T45" fmla="*/ 90 h 1705"/>
                  <a:gd name="T46" fmla="*/ 165 w 3433"/>
                  <a:gd name="T47" fmla="*/ 88 h 1705"/>
                  <a:gd name="T48" fmla="*/ 154 w 3433"/>
                  <a:gd name="T49" fmla="*/ 98 h 1705"/>
                  <a:gd name="T50" fmla="*/ 102 w 3433"/>
                  <a:gd name="T51" fmla="*/ 88 h 1705"/>
                  <a:gd name="T52" fmla="*/ 70 w 3433"/>
                  <a:gd name="T53" fmla="*/ 88 h 1705"/>
                  <a:gd name="T54" fmla="*/ 70 w 3433"/>
                  <a:gd name="T55" fmla="*/ 90 h 1705"/>
                  <a:gd name="T56" fmla="*/ 69 w 3433"/>
                  <a:gd name="T57" fmla="*/ 93 h 1705"/>
                  <a:gd name="T58" fmla="*/ 68 w 3433"/>
                  <a:gd name="T59" fmla="*/ 96 h 1705"/>
                  <a:gd name="T60" fmla="*/ 66 w 3433"/>
                  <a:gd name="T61" fmla="*/ 99 h 1705"/>
                  <a:gd name="T62" fmla="*/ 63 w 3433"/>
                  <a:gd name="T63" fmla="*/ 102 h 1705"/>
                  <a:gd name="T64" fmla="*/ 62 w 3433"/>
                  <a:gd name="T65" fmla="*/ 103 h 1705"/>
                  <a:gd name="T66" fmla="*/ 61 w 3433"/>
                  <a:gd name="T67" fmla="*/ 103 h 1705"/>
                  <a:gd name="T68" fmla="*/ 58 w 3433"/>
                  <a:gd name="T69" fmla="*/ 105 h 1705"/>
                  <a:gd name="T70" fmla="*/ 56 w 3433"/>
                  <a:gd name="T71" fmla="*/ 106 h 1705"/>
                  <a:gd name="T72" fmla="*/ 53 w 3433"/>
                  <a:gd name="T73" fmla="*/ 106 h 1705"/>
                  <a:gd name="T74" fmla="*/ 49 w 3433"/>
                  <a:gd name="T75" fmla="*/ 106 h 1705"/>
                  <a:gd name="T76" fmla="*/ 45 w 3433"/>
                  <a:gd name="T77" fmla="*/ 106 h 1705"/>
                  <a:gd name="T78" fmla="*/ 42 w 3433"/>
                  <a:gd name="T79" fmla="*/ 104 h 1705"/>
                  <a:gd name="T80" fmla="*/ 39 w 3433"/>
                  <a:gd name="T81" fmla="*/ 102 h 1705"/>
                  <a:gd name="T82" fmla="*/ 36 w 3433"/>
                  <a:gd name="T83" fmla="*/ 99 h 1705"/>
                  <a:gd name="T84" fmla="*/ 34 w 3433"/>
                  <a:gd name="T85" fmla="*/ 96 h 1705"/>
                  <a:gd name="T86" fmla="*/ 33 w 3433"/>
                  <a:gd name="T87" fmla="*/ 93 h 1705"/>
                  <a:gd name="T88" fmla="*/ 32 w 3433"/>
                  <a:gd name="T89" fmla="*/ 90 h 1705"/>
                  <a:gd name="T90" fmla="*/ 32 w 3433"/>
                  <a:gd name="T91" fmla="*/ 88 h 1705"/>
                  <a:gd name="T92" fmla="*/ 0 w 3433"/>
                  <a:gd name="T93" fmla="*/ 0 h 1705"/>
                  <a:gd name="T94" fmla="*/ 154 w 3433"/>
                  <a:gd name="T95" fmla="*/ 67 h 1705"/>
                  <a:gd name="T96" fmla="*/ 158 w 3433"/>
                  <a:gd name="T97" fmla="*/ 20 h 1705"/>
                  <a:gd name="T98" fmla="*/ 212 w 3433"/>
                  <a:gd name="T99" fmla="*/ 50 h 170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433" h="1705">
                    <a:moveTo>
                      <a:pt x="3389" y="1191"/>
                    </a:moveTo>
                    <a:lnTo>
                      <a:pt x="3433" y="1191"/>
                    </a:lnTo>
                    <a:lnTo>
                      <a:pt x="3433" y="1369"/>
                    </a:lnTo>
                    <a:lnTo>
                      <a:pt x="3389" y="1369"/>
                    </a:lnTo>
                    <a:lnTo>
                      <a:pt x="3389" y="1403"/>
                    </a:lnTo>
                    <a:lnTo>
                      <a:pt x="3242" y="1403"/>
                    </a:lnTo>
                    <a:lnTo>
                      <a:pt x="3239" y="1417"/>
                    </a:lnTo>
                    <a:lnTo>
                      <a:pt x="3238" y="1432"/>
                    </a:lnTo>
                    <a:lnTo>
                      <a:pt x="3236" y="1446"/>
                    </a:lnTo>
                    <a:lnTo>
                      <a:pt x="3234" y="1461"/>
                    </a:lnTo>
                    <a:lnTo>
                      <a:pt x="3227" y="1489"/>
                    </a:lnTo>
                    <a:lnTo>
                      <a:pt x="3218" y="1516"/>
                    </a:lnTo>
                    <a:lnTo>
                      <a:pt x="3205" y="1542"/>
                    </a:lnTo>
                    <a:lnTo>
                      <a:pt x="3191" y="1567"/>
                    </a:lnTo>
                    <a:lnTo>
                      <a:pt x="3173" y="1591"/>
                    </a:lnTo>
                    <a:lnTo>
                      <a:pt x="3154" y="1614"/>
                    </a:lnTo>
                    <a:lnTo>
                      <a:pt x="3141" y="1624"/>
                    </a:lnTo>
                    <a:lnTo>
                      <a:pt x="3129" y="1635"/>
                    </a:lnTo>
                    <a:lnTo>
                      <a:pt x="3117" y="1643"/>
                    </a:lnTo>
                    <a:lnTo>
                      <a:pt x="3110" y="1647"/>
                    </a:lnTo>
                    <a:lnTo>
                      <a:pt x="3107" y="1650"/>
                    </a:lnTo>
                    <a:lnTo>
                      <a:pt x="3105" y="1653"/>
                    </a:lnTo>
                    <a:lnTo>
                      <a:pt x="3079" y="1668"/>
                    </a:lnTo>
                    <a:lnTo>
                      <a:pt x="3054" y="1682"/>
                    </a:lnTo>
                    <a:lnTo>
                      <a:pt x="3039" y="1686"/>
                    </a:lnTo>
                    <a:lnTo>
                      <a:pt x="3031" y="1688"/>
                    </a:lnTo>
                    <a:lnTo>
                      <a:pt x="3025" y="1691"/>
                    </a:lnTo>
                    <a:lnTo>
                      <a:pt x="3010" y="1694"/>
                    </a:lnTo>
                    <a:lnTo>
                      <a:pt x="2996" y="1699"/>
                    </a:lnTo>
                    <a:lnTo>
                      <a:pt x="2966" y="1703"/>
                    </a:lnTo>
                    <a:lnTo>
                      <a:pt x="2936" y="1705"/>
                    </a:lnTo>
                    <a:lnTo>
                      <a:pt x="2904" y="1703"/>
                    </a:lnTo>
                    <a:lnTo>
                      <a:pt x="2874" y="1699"/>
                    </a:lnTo>
                    <a:lnTo>
                      <a:pt x="2845" y="1691"/>
                    </a:lnTo>
                    <a:lnTo>
                      <a:pt x="2818" y="1682"/>
                    </a:lnTo>
                    <a:lnTo>
                      <a:pt x="2791" y="1668"/>
                    </a:lnTo>
                    <a:lnTo>
                      <a:pt x="2767" y="1653"/>
                    </a:lnTo>
                    <a:lnTo>
                      <a:pt x="2742" y="1635"/>
                    </a:lnTo>
                    <a:lnTo>
                      <a:pt x="2721" y="1614"/>
                    </a:lnTo>
                    <a:lnTo>
                      <a:pt x="2699" y="1591"/>
                    </a:lnTo>
                    <a:lnTo>
                      <a:pt x="2681" y="1567"/>
                    </a:lnTo>
                    <a:lnTo>
                      <a:pt x="2665" y="1542"/>
                    </a:lnTo>
                    <a:lnTo>
                      <a:pt x="2654" y="1516"/>
                    </a:lnTo>
                    <a:lnTo>
                      <a:pt x="2643" y="1489"/>
                    </a:lnTo>
                    <a:lnTo>
                      <a:pt x="2635" y="1461"/>
                    </a:lnTo>
                    <a:lnTo>
                      <a:pt x="2632" y="1446"/>
                    </a:lnTo>
                    <a:lnTo>
                      <a:pt x="2631" y="1432"/>
                    </a:lnTo>
                    <a:lnTo>
                      <a:pt x="2630" y="1403"/>
                    </a:lnTo>
                    <a:lnTo>
                      <a:pt x="2453" y="1403"/>
                    </a:lnTo>
                    <a:lnTo>
                      <a:pt x="2453" y="1566"/>
                    </a:lnTo>
                    <a:lnTo>
                      <a:pt x="1626" y="1566"/>
                    </a:lnTo>
                    <a:lnTo>
                      <a:pt x="1626" y="1403"/>
                    </a:lnTo>
                    <a:lnTo>
                      <a:pt x="1119" y="1403"/>
                    </a:lnTo>
                    <a:lnTo>
                      <a:pt x="1117" y="1417"/>
                    </a:lnTo>
                    <a:lnTo>
                      <a:pt x="1116" y="1432"/>
                    </a:lnTo>
                    <a:lnTo>
                      <a:pt x="1114" y="1446"/>
                    </a:lnTo>
                    <a:lnTo>
                      <a:pt x="1112" y="1461"/>
                    </a:lnTo>
                    <a:lnTo>
                      <a:pt x="1104" y="1489"/>
                    </a:lnTo>
                    <a:lnTo>
                      <a:pt x="1094" y="1516"/>
                    </a:lnTo>
                    <a:lnTo>
                      <a:pt x="1081" y="1542"/>
                    </a:lnTo>
                    <a:lnTo>
                      <a:pt x="1067" y="1567"/>
                    </a:lnTo>
                    <a:lnTo>
                      <a:pt x="1049" y="1591"/>
                    </a:lnTo>
                    <a:lnTo>
                      <a:pt x="1029" y="1614"/>
                    </a:lnTo>
                    <a:lnTo>
                      <a:pt x="1006" y="1635"/>
                    </a:lnTo>
                    <a:lnTo>
                      <a:pt x="993" y="1643"/>
                    </a:lnTo>
                    <a:lnTo>
                      <a:pt x="987" y="1647"/>
                    </a:lnTo>
                    <a:lnTo>
                      <a:pt x="984" y="1650"/>
                    </a:lnTo>
                    <a:lnTo>
                      <a:pt x="981" y="1653"/>
                    </a:lnTo>
                    <a:lnTo>
                      <a:pt x="956" y="1668"/>
                    </a:lnTo>
                    <a:lnTo>
                      <a:pt x="930" y="1682"/>
                    </a:lnTo>
                    <a:lnTo>
                      <a:pt x="902" y="1691"/>
                    </a:lnTo>
                    <a:lnTo>
                      <a:pt x="887" y="1694"/>
                    </a:lnTo>
                    <a:lnTo>
                      <a:pt x="874" y="1699"/>
                    </a:lnTo>
                    <a:lnTo>
                      <a:pt x="844" y="1703"/>
                    </a:lnTo>
                    <a:lnTo>
                      <a:pt x="814" y="1705"/>
                    </a:lnTo>
                    <a:lnTo>
                      <a:pt x="782" y="1703"/>
                    </a:lnTo>
                    <a:lnTo>
                      <a:pt x="752" y="1699"/>
                    </a:lnTo>
                    <a:lnTo>
                      <a:pt x="722" y="1691"/>
                    </a:lnTo>
                    <a:lnTo>
                      <a:pt x="695" y="1682"/>
                    </a:lnTo>
                    <a:lnTo>
                      <a:pt x="668" y="1668"/>
                    </a:lnTo>
                    <a:lnTo>
                      <a:pt x="643" y="1653"/>
                    </a:lnTo>
                    <a:lnTo>
                      <a:pt x="619" y="1635"/>
                    </a:lnTo>
                    <a:lnTo>
                      <a:pt x="597" y="1614"/>
                    </a:lnTo>
                    <a:lnTo>
                      <a:pt x="576" y="1591"/>
                    </a:lnTo>
                    <a:lnTo>
                      <a:pt x="558" y="1567"/>
                    </a:lnTo>
                    <a:lnTo>
                      <a:pt x="542" y="1542"/>
                    </a:lnTo>
                    <a:lnTo>
                      <a:pt x="530" y="1516"/>
                    </a:lnTo>
                    <a:lnTo>
                      <a:pt x="520" y="1489"/>
                    </a:lnTo>
                    <a:lnTo>
                      <a:pt x="514" y="1461"/>
                    </a:lnTo>
                    <a:lnTo>
                      <a:pt x="511" y="1446"/>
                    </a:lnTo>
                    <a:lnTo>
                      <a:pt x="510" y="1432"/>
                    </a:lnTo>
                    <a:lnTo>
                      <a:pt x="509" y="1403"/>
                    </a:lnTo>
                    <a:lnTo>
                      <a:pt x="0" y="1403"/>
                    </a:lnTo>
                    <a:lnTo>
                      <a:pt x="0" y="0"/>
                    </a:lnTo>
                    <a:lnTo>
                      <a:pt x="2461" y="0"/>
                    </a:lnTo>
                    <a:lnTo>
                      <a:pt x="2461" y="1070"/>
                    </a:lnTo>
                    <a:lnTo>
                      <a:pt x="2516" y="1070"/>
                    </a:lnTo>
                    <a:lnTo>
                      <a:pt x="2516" y="322"/>
                    </a:lnTo>
                    <a:lnTo>
                      <a:pt x="3181" y="322"/>
                    </a:lnTo>
                    <a:lnTo>
                      <a:pt x="3389" y="797"/>
                    </a:lnTo>
                    <a:lnTo>
                      <a:pt x="3389" y="1191"/>
                    </a:lnTo>
                  </a:path>
                </a:pathLst>
              </a:custGeom>
              <a:noFill/>
              <a:ln w="33401">
                <a:solidFill>
                  <a:srgbClr val="5B5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</p:grpSp>
      </p:grpSp>
      <p:grpSp>
        <p:nvGrpSpPr>
          <p:cNvPr id="119" name="Group 188">
            <a:extLst>
              <a:ext uri="{FF2B5EF4-FFF2-40B4-BE49-F238E27FC236}">
                <a16:creationId xmlns:a16="http://schemas.microsoft.com/office/drawing/2014/main" id="{EC9DF840-1D60-4391-B9C4-9006C929021D}"/>
              </a:ext>
            </a:extLst>
          </p:cNvPr>
          <p:cNvGrpSpPr>
            <a:grpSpLocks/>
          </p:cNvGrpSpPr>
          <p:nvPr/>
        </p:nvGrpSpPr>
        <p:grpSpPr bwMode="auto">
          <a:xfrm>
            <a:off x="5426868" y="2597036"/>
            <a:ext cx="792162" cy="540544"/>
            <a:chOff x="2064" y="2614"/>
            <a:chExt cx="888" cy="912"/>
          </a:xfrm>
        </p:grpSpPr>
        <p:sp>
          <p:nvSpPr>
            <p:cNvPr id="120" name="Freeform 189">
              <a:extLst>
                <a:ext uri="{FF2B5EF4-FFF2-40B4-BE49-F238E27FC236}">
                  <a16:creationId xmlns:a16="http://schemas.microsoft.com/office/drawing/2014/main" id="{63D914B5-6EF1-4311-89FE-2033CB1FE4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64" y="2614"/>
              <a:ext cx="806" cy="871"/>
            </a:xfrm>
            <a:custGeom>
              <a:avLst/>
              <a:gdLst>
                <a:gd name="T0" fmla="*/ 211 w 2370"/>
                <a:gd name="T1" fmla="*/ 125 h 2566"/>
                <a:gd name="T2" fmla="*/ 114 w 2370"/>
                <a:gd name="T3" fmla="*/ 7 h 2566"/>
                <a:gd name="T4" fmla="*/ 110 w 2370"/>
                <a:gd name="T5" fmla="*/ 4 h 2566"/>
                <a:gd name="T6" fmla="*/ 105 w 2370"/>
                <a:gd name="T7" fmla="*/ 1 h 2566"/>
                <a:gd name="T8" fmla="*/ 102 w 2370"/>
                <a:gd name="T9" fmla="*/ 0 h 2566"/>
                <a:gd name="T10" fmla="*/ 98 w 2370"/>
                <a:gd name="T11" fmla="*/ 0 h 2566"/>
                <a:gd name="T12" fmla="*/ 94 w 2370"/>
                <a:gd name="T13" fmla="*/ 2 h 2566"/>
                <a:gd name="T14" fmla="*/ 55 w 2370"/>
                <a:gd name="T15" fmla="*/ 127 h 2566"/>
                <a:gd name="T16" fmla="*/ 3 w 2370"/>
                <a:gd name="T17" fmla="*/ 95 h 2566"/>
                <a:gd name="T18" fmla="*/ 0 w 2370"/>
                <a:gd name="T19" fmla="*/ 191 h 2566"/>
                <a:gd name="T20" fmla="*/ 53 w 2370"/>
                <a:gd name="T21" fmla="*/ 164 h 2566"/>
                <a:gd name="T22" fmla="*/ 82 w 2370"/>
                <a:gd name="T23" fmla="*/ 293 h 2566"/>
                <a:gd name="T24" fmla="*/ 84 w 2370"/>
                <a:gd name="T25" fmla="*/ 295 h 2566"/>
                <a:gd name="T26" fmla="*/ 86 w 2370"/>
                <a:gd name="T27" fmla="*/ 296 h 2566"/>
                <a:gd name="T28" fmla="*/ 89 w 2370"/>
                <a:gd name="T29" fmla="*/ 296 h 2566"/>
                <a:gd name="T30" fmla="*/ 93 w 2370"/>
                <a:gd name="T31" fmla="*/ 295 h 2566"/>
                <a:gd name="T32" fmla="*/ 96 w 2370"/>
                <a:gd name="T33" fmla="*/ 293 h 2566"/>
                <a:gd name="T34" fmla="*/ 101 w 2370"/>
                <a:gd name="T35" fmla="*/ 291 h 2566"/>
                <a:gd name="T36" fmla="*/ 105 w 2370"/>
                <a:gd name="T37" fmla="*/ 288 h 2566"/>
                <a:gd name="T38" fmla="*/ 111 w 2370"/>
                <a:gd name="T39" fmla="*/ 283 h 2566"/>
                <a:gd name="T40" fmla="*/ 245 w 2370"/>
                <a:gd name="T41" fmla="*/ 173 h 2566"/>
                <a:gd name="T42" fmla="*/ 250 w 2370"/>
                <a:gd name="T43" fmla="*/ 172 h 2566"/>
                <a:gd name="T44" fmla="*/ 254 w 2370"/>
                <a:gd name="T45" fmla="*/ 171 h 2566"/>
                <a:gd name="T46" fmla="*/ 257 w 2370"/>
                <a:gd name="T47" fmla="*/ 170 h 2566"/>
                <a:gd name="T48" fmla="*/ 259 w 2370"/>
                <a:gd name="T49" fmla="*/ 169 h 2566"/>
                <a:gd name="T50" fmla="*/ 264 w 2370"/>
                <a:gd name="T51" fmla="*/ 166 h 2566"/>
                <a:gd name="T52" fmla="*/ 266 w 2370"/>
                <a:gd name="T53" fmla="*/ 165 h 2566"/>
                <a:gd name="T54" fmla="*/ 269 w 2370"/>
                <a:gd name="T55" fmla="*/ 163 h 2566"/>
                <a:gd name="T56" fmla="*/ 269 w 2370"/>
                <a:gd name="T57" fmla="*/ 163 h 2566"/>
                <a:gd name="T58" fmla="*/ 271 w 2370"/>
                <a:gd name="T59" fmla="*/ 161 h 2566"/>
                <a:gd name="T60" fmla="*/ 272 w 2370"/>
                <a:gd name="T61" fmla="*/ 160 h 2566"/>
                <a:gd name="T62" fmla="*/ 272 w 2370"/>
                <a:gd name="T63" fmla="*/ 159 h 2566"/>
                <a:gd name="T64" fmla="*/ 273 w 2370"/>
                <a:gd name="T65" fmla="*/ 158 h 2566"/>
                <a:gd name="T66" fmla="*/ 274 w 2370"/>
                <a:gd name="T67" fmla="*/ 155 h 2566"/>
                <a:gd name="T68" fmla="*/ 274 w 2370"/>
                <a:gd name="T69" fmla="*/ 152 h 2566"/>
                <a:gd name="T70" fmla="*/ 273 w 2370"/>
                <a:gd name="T71" fmla="*/ 149 h 2566"/>
                <a:gd name="T72" fmla="*/ 272 w 2370"/>
                <a:gd name="T73" fmla="*/ 146 h 2566"/>
                <a:gd name="T74" fmla="*/ 269 w 2370"/>
                <a:gd name="T75" fmla="*/ 144 h 2566"/>
                <a:gd name="T76" fmla="*/ 266 w 2370"/>
                <a:gd name="T77" fmla="*/ 141 h 2566"/>
                <a:gd name="T78" fmla="*/ 262 w 2370"/>
                <a:gd name="T79" fmla="*/ 138 h 2566"/>
                <a:gd name="T80" fmla="*/ 257 w 2370"/>
                <a:gd name="T81" fmla="*/ 136 h 2566"/>
                <a:gd name="T82" fmla="*/ 252 w 2370"/>
                <a:gd name="T83" fmla="*/ 134 h 25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370" h="2566">
                  <a:moveTo>
                    <a:pt x="2153" y="1156"/>
                  </a:moveTo>
                  <a:lnTo>
                    <a:pt x="1819" y="1083"/>
                  </a:lnTo>
                  <a:lnTo>
                    <a:pt x="1022" y="96"/>
                  </a:lnTo>
                  <a:lnTo>
                    <a:pt x="985" y="64"/>
                  </a:lnTo>
                  <a:lnTo>
                    <a:pt x="967" y="50"/>
                  </a:lnTo>
                  <a:lnTo>
                    <a:pt x="951" y="39"/>
                  </a:lnTo>
                  <a:lnTo>
                    <a:pt x="920" y="19"/>
                  </a:lnTo>
                  <a:lnTo>
                    <a:pt x="905" y="12"/>
                  </a:lnTo>
                  <a:lnTo>
                    <a:pt x="892" y="7"/>
                  </a:lnTo>
                  <a:lnTo>
                    <a:pt x="878" y="2"/>
                  </a:lnTo>
                  <a:lnTo>
                    <a:pt x="866" y="0"/>
                  </a:lnTo>
                  <a:lnTo>
                    <a:pt x="844" y="0"/>
                  </a:lnTo>
                  <a:lnTo>
                    <a:pt x="824" y="5"/>
                  </a:lnTo>
                  <a:lnTo>
                    <a:pt x="808" y="17"/>
                  </a:lnTo>
                  <a:lnTo>
                    <a:pt x="1258" y="1104"/>
                  </a:lnTo>
                  <a:lnTo>
                    <a:pt x="474" y="1104"/>
                  </a:lnTo>
                  <a:lnTo>
                    <a:pt x="243" y="830"/>
                  </a:lnTo>
                  <a:lnTo>
                    <a:pt x="23" y="821"/>
                  </a:lnTo>
                  <a:lnTo>
                    <a:pt x="285" y="1263"/>
                  </a:lnTo>
                  <a:lnTo>
                    <a:pt x="0" y="1661"/>
                  </a:lnTo>
                  <a:lnTo>
                    <a:pt x="216" y="1669"/>
                  </a:lnTo>
                  <a:lnTo>
                    <a:pt x="459" y="1422"/>
                  </a:lnTo>
                  <a:lnTo>
                    <a:pt x="1239" y="1473"/>
                  </a:lnTo>
                  <a:lnTo>
                    <a:pt x="705" y="2539"/>
                  </a:lnTo>
                  <a:lnTo>
                    <a:pt x="713" y="2548"/>
                  </a:lnTo>
                  <a:lnTo>
                    <a:pt x="722" y="2556"/>
                  </a:lnTo>
                  <a:lnTo>
                    <a:pt x="732" y="2561"/>
                  </a:lnTo>
                  <a:lnTo>
                    <a:pt x="744" y="2565"/>
                  </a:lnTo>
                  <a:lnTo>
                    <a:pt x="755" y="2566"/>
                  </a:lnTo>
                  <a:lnTo>
                    <a:pt x="769" y="2566"/>
                  </a:lnTo>
                  <a:lnTo>
                    <a:pt x="783" y="2564"/>
                  </a:lnTo>
                  <a:lnTo>
                    <a:pt x="799" y="2561"/>
                  </a:lnTo>
                  <a:lnTo>
                    <a:pt x="814" y="2554"/>
                  </a:lnTo>
                  <a:lnTo>
                    <a:pt x="831" y="2546"/>
                  </a:lnTo>
                  <a:lnTo>
                    <a:pt x="849" y="2537"/>
                  </a:lnTo>
                  <a:lnTo>
                    <a:pt x="870" y="2525"/>
                  </a:lnTo>
                  <a:lnTo>
                    <a:pt x="890" y="2511"/>
                  </a:lnTo>
                  <a:lnTo>
                    <a:pt x="911" y="2495"/>
                  </a:lnTo>
                  <a:lnTo>
                    <a:pt x="934" y="2477"/>
                  </a:lnTo>
                  <a:lnTo>
                    <a:pt x="958" y="2458"/>
                  </a:lnTo>
                  <a:lnTo>
                    <a:pt x="1819" y="1529"/>
                  </a:lnTo>
                  <a:lnTo>
                    <a:pt x="2113" y="1505"/>
                  </a:lnTo>
                  <a:lnTo>
                    <a:pt x="2143" y="1498"/>
                  </a:lnTo>
                  <a:lnTo>
                    <a:pt x="2157" y="1493"/>
                  </a:lnTo>
                  <a:lnTo>
                    <a:pt x="2172" y="1490"/>
                  </a:lnTo>
                  <a:lnTo>
                    <a:pt x="2198" y="1482"/>
                  </a:lnTo>
                  <a:lnTo>
                    <a:pt x="2210" y="1477"/>
                  </a:lnTo>
                  <a:lnTo>
                    <a:pt x="2223" y="1474"/>
                  </a:lnTo>
                  <a:lnTo>
                    <a:pt x="2233" y="1469"/>
                  </a:lnTo>
                  <a:lnTo>
                    <a:pt x="2245" y="1465"/>
                  </a:lnTo>
                  <a:lnTo>
                    <a:pt x="2267" y="1456"/>
                  </a:lnTo>
                  <a:lnTo>
                    <a:pt x="2285" y="1445"/>
                  </a:lnTo>
                  <a:lnTo>
                    <a:pt x="2293" y="1440"/>
                  </a:lnTo>
                  <a:lnTo>
                    <a:pt x="2303" y="1436"/>
                  </a:lnTo>
                  <a:lnTo>
                    <a:pt x="2317" y="1423"/>
                  </a:lnTo>
                  <a:lnTo>
                    <a:pt x="2323" y="1417"/>
                  </a:lnTo>
                  <a:lnTo>
                    <a:pt x="2324" y="1414"/>
                  </a:lnTo>
                  <a:lnTo>
                    <a:pt x="2326" y="1413"/>
                  </a:lnTo>
                  <a:lnTo>
                    <a:pt x="2331" y="1411"/>
                  </a:lnTo>
                  <a:lnTo>
                    <a:pt x="2342" y="1398"/>
                  </a:lnTo>
                  <a:lnTo>
                    <a:pt x="2347" y="1392"/>
                  </a:lnTo>
                  <a:lnTo>
                    <a:pt x="2349" y="1389"/>
                  </a:lnTo>
                  <a:lnTo>
                    <a:pt x="2352" y="1387"/>
                  </a:lnTo>
                  <a:lnTo>
                    <a:pt x="2353" y="1382"/>
                  </a:lnTo>
                  <a:lnTo>
                    <a:pt x="2355" y="1379"/>
                  </a:lnTo>
                  <a:lnTo>
                    <a:pt x="2359" y="1373"/>
                  </a:lnTo>
                  <a:lnTo>
                    <a:pt x="2365" y="1360"/>
                  </a:lnTo>
                  <a:lnTo>
                    <a:pt x="2368" y="1345"/>
                  </a:lnTo>
                  <a:lnTo>
                    <a:pt x="2370" y="1331"/>
                  </a:lnTo>
                  <a:lnTo>
                    <a:pt x="2369" y="1318"/>
                  </a:lnTo>
                  <a:lnTo>
                    <a:pt x="2366" y="1306"/>
                  </a:lnTo>
                  <a:lnTo>
                    <a:pt x="2361" y="1293"/>
                  </a:lnTo>
                  <a:lnTo>
                    <a:pt x="2356" y="1281"/>
                  </a:lnTo>
                  <a:lnTo>
                    <a:pt x="2348" y="1268"/>
                  </a:lnTo>
                  <a:lnTo>
                    <a:pt x="2338" y="1258"/>
                  </a:lnTo>
                  <a:lnTo>
                    <a:pt x="2327" y="1247"/>
                  </a:lnTo>
                  <a:lnTo>
                    <a:pt x="2316" y="1236"/>
                  </a:lnTo>
                  <a:lnTo>
                    <a:pt x="2301" y="1225"/>
                  </a:lnTo>
                  <a:lnTo>
                    <a:pt x="2285" y="1214"/>
                  </a:lnTo>
                  <a:lnTo>
                    <a:pt x="2267" y="1203"/>
                  </a:lnTo>
                  <a:lnTo>
                    <a:pt x="2248" y="1194"/>
                  </a:lnTo>
                  <a:lnTo>
                    <a:pt x="2226" y="1183"/>
                  </a:lnTo>
                  <a:lnTo>
                    <a:pt x="2204" y="1174"/>
                  </a:lnTo>
                  <a:lnTo>
                    <a:pt x="2179" y="1165"/>
                  </a:lnTo>
                  <a:lnTo>
                    <a:pt x="2153" y="1156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121" name="Freeform 190">
              <a:extLst>
                <a:ext uri="{FF2B5EF4-FFF2-40B4-BE49-F238E27FC236}">
                  <a16:creationId xmlns:a16="http://schemas.microsoft.com/office/drawing/2014/main" id="{493B9EF9-651D-4BD7-83AA-CC4311A0BE0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147" y="2655"/>
              <a:ext cx="805" cy="871"/>
            </a:xfrm>
            <a:custGeom>
              <a:avLst/>
              <a:gdLst>
                <a:gd name="T0" fmla="*/ 33 w 2369"/>
                <a:gd name="T1" fmla="*/ 145 h 2566"/>
                <a:gd name="T2" fmla="*/ 53 w 2369"/>
                <a:gd name="T3" fmla="*/ 164 h 2566"/>
                <a:gd name="T4" fmla="*/ 82 w 2369"/>
                <a:gd name="T5" fmla="*/ 294 h 2566"/>
                <a:gd name="T6" fmla="*/ 86 w 2369"/>
                <a:gd name="T7" fmla="*/ 296 h 2566"/>
                <a:gd name="T8" fmla="*/ 90 w 2369"/>
                <a:gd name="T9" fmla="*/ 295 h 2566"/>
                <a:gd name="T10" fmla="*/ 96 w 2369"/>
                <a:gd name="T11" fmla="*/ 293 h 2566"/>
                <a:gd name="T12" fmla="*/ 103 w 2369"/>
                <a:gd name="T13" fmla="*/ 289 h 2566"/>
                <a:gd name="T14" fmla="*/ 110 w 2369"/>
                <a:gd name="T15" fmla="*/ 283 h 2566"/>
                <a:gd name="T16" fmla="*/ 247 w 2369"/>
                <a:gd name="T17" fmla="*/ 172 h 2566"/>
                <a:gd name="T18" fmla="*/ 254 w 2369"/>
                <a:gd name="T19" fmla="*/ 171 h 2566"/>
                <a:gd name="T20" fmla="*/ 258 w 2369"/>
                <a:gd name="T21" fmla="*/ 169 h 2566"/>
                <a:gd name="T22" fmla="*/ 264 w 2369"/>
                <a:gd name="T23" fmla="*/ 166 h 2566"/>
                <a:gd name="T24" fmla="*/ 267 w 2369"/>
                <a:gd name="T25" fmla="*/ 164 h 2566"/>
                <a:gd name="T26" fmla="*/ 268 w 2369"/>
                <a:gd name="T27" fmla="*/ 163 h 2566"/>
                <a:gd name="T28" fmla="*/ 271 w 2369"/>
                <a:gd name="T29" fmla="*/ 160 h 2566"/>
                <a:gd name="T30" fmla="*/ 272 w 2369"/>
                <a:gd name="T31" fmla="*/ 159 h 2566"/>
                <a:gd name="T32" fmla="*/ 273 w 2369"/>
                <a:gd name="T33" fmla="*/ 156 h 2566"/>
                <a:gd name="T34" fmla="*/ 274 w 2369"/>
                <a:gd name="T35" fmla="*/ 152 h 2566"/>
                <a:gd name="T36" fmla="*/ 272 w 2369"/>
                <a:gd name="T37" fmla="*/ 147 h 2566"/>
                <a:gd name="T38" fmla="*/ 269 w 2369"/>
                <a:gd name="T39" fmla="*/ 144 h 2566"/>
                <a:gd name="T40" fmla="*/ 264 w 2369"/>
                <a:gd name="T41" fmla="*/ 140 h 2566"/>
                <a:gd name="T42" fmla="*/ 257 w 2369"/>
                <a:gd name="T43" fmla="*/ 136 h 2566"/>
                <a:gd name="T44" fmla="*/ 249 w 2369"/>
                <a:gd name="T45" fmla="*/ 133 h 2566"/>
                <a:gd name="T46" fmla="*/ 114 w 2369"/>
                <a:gd name="T47" fmla="*/ 7 h 2566"/>
                <a:gd name="T48" fmla="*/ 108 w 2369"/>
                <a:gd name="T49" fmla="*/ 3 h 2566"/>
                <a:gd name="T50" fmla="*/ 103 w 2369"/>
                <a:gd name="T51" fmla="*/ 1 h 2566"/>
                <a:gd name="T52" fmla="*/ 97 w 2369"/>
                <a:gd name="T53" fmla="*/ 0 h 2566"/>
                <a:gd name="T54" fmla="*/ 145 w 2369"/>
                <a:gd name="T55" fmla="*/ 127 h 2566"/>
                <a:gd name="T56" fmla="*/ 143 w 2369"/>
                <a:gd name="T57" fmla="*/ 134 h 2566"/>
                <a:gd name="T58" fmla="*/ 141 w 2369"/>
                <a:gd name="T59" fmla="*/ 139 h 2566"/>
                <a:gd name="T60" fmla="*/ 138 w 2369"/>
                <a:gd name="T61" fmla="*/ 136 h 2566"/>
                <a:gd name="T62" fmla="*/ 143 w 2369"/>
                <a:gd name="T63" fmla="*/ 134 h 2566"/>
                <a:gd name="T64" fmla="*/ 116 w 2369"/>
                <a:gd name="T65" fmla="*/ 134 h 2566"/>
                <a:gd name="T66" fmla="*/ 120 w 2369"/>
                <a:gd name="T67" fmla="*/ 134 h 2566"/>
                <a:gd name="T68" fmla="*/ 118 w 2369"/>
                <a:gd name="T69" fmla="*/ 139 h 2566"/>
                <a:gd name="T70" fmla="*/ 115 w 2369"/>
                <a:gd name="T71" fmla="*/ 136 h 2566"/>
                <a:gd name="T72" fmla="*/ 97 w 2369"/>
                <a:gd name="T73" fmla="*/ 138 h 2566"/>
                <a:gd name="T74" fmla="*/ 91 w 2369"/>
                <a:gd name="T75" fmla="*/ 136 h 2566"/>
                <a:gd name="T76" fmla="*/ 93 w 2369"/>
                <a:gd name="T77" fmla="*/ 133 h 2566"/>
                <a:gd name="T78" fmla="*/ 68 w 2369"/>
                <a:gd name="T79" fmla="*/ 136 h 2566"/>
                <a:gd name="T80" fmla="*/ 73 w 2369"/>
                <a:gd name="T81" fmla="*/ 134 h 2566"/>
                <a:gd name="T82" fmla="*/ 71 w 2369"/>
                <a:gd name="T83" fmla="*/ 139 h 2566"/>
                <a:gd name="T84" fmla="*/ 214 w 2369"/>
                <a:gd name="T85" fmla="*/ 136 h 2566"/>
                <a:gd name="T86" fmla="*/ 209 w 2369"/>
                <a:gd name="T87" fmla="*/ 139 h 2566"/>
                <a:gd name="T88" fmla="*/ 209 w 2369"/>
                <a:gd name="T89" fmla="*/ 134 h 2566"/>
                <a:gd name="T90" fmla="*/ 214 w 2369"/>
                <a:gd name="T91" fmla="*/ 136 h 2566"/>
                <a:gd name="T92" fmla="*/ 188 w 2369"/>
                <a:gd name="T93" fmla="*/ 133 h 2566"/>
                <a:gd name="T94" fmla="*/ 190 w 2369"/>
                <a:gd name="T95" fmla="*/ 138 h 2566"/>
                <a:gd name="T96" fmla="*/ 185 w 2369"/>
                <a:gd name="T97" fmla="*/ 136 h 2566"/>
                <a:gd name="T98" fmla="*/ 161 w 2369"/>
                <a:gd name="T99" fmla="*/ 136 h 2566"/>
                <a:gd name="T100" fmla="*/ 163 w 2369"/>
                <a:gd name="T101" fmla="*/ 133 h 2566"/>
                <a:gd name="T102" fmla="*/ 168 w 2369"/>
                <a:gd name="T103" fmla="*/ 136 h 2566"/>
                <a:gd name="T104" fmla="*/ 163 w 2369"/>
                <a:gd name="T105" fmla="*/ 139 h 25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369" h="2566">
                  <a:moveTo>
                    <a:pt x="242" y="829"/>
                  </a:moveTo>
                  <a:lnTo>
                    <a:pt x="24" y="821"/>
                  </a:lnTo>
                  <a:lnTo>
                    <a:pt x="285" y="1262"/>
                  </a:lnTo>
                  <a:lnTo>
                    <a:pt x="0" y="1660"/>
                  </a:lnTo>
                  <a:lnTo>
                    <a:pt x="215" y="1669"/>
                  </a:lnTo>
                  <a:lnTo>
                    <a:pt x="458" y="1421"/>
                  </a:lnTo>
                  <a:lnTo>
                    <a:pt x="1238" y="1471"/>
                  </a:lnTo>
                  <a:lnTo>
                    <a:pt x="704" y="2538"/>
                  </a:lnTo>
                  <a:lnTo>
                    <a:pt x="712" y="2548"/>
                  </a:lnTo>
                  <a:lnTo>
                    <a:pt x="722" y="2555"/>
                  </a:lnTo>
                  <a:lnTo>
                    <a:pt x="731" y="2560"/>
                  </a:lnTo>
                  <a:lnTo>
                    <a:pt x="743" y="2565"/>
                  </a:lnTo>
                  <a:lnTo>
                    <a:pt x="755" y="2566"/>
                  </a:lnTo>
                  <a:lnTo>
                    <a:pt x="769" y="2566"/>
                  </a:lnTo>
                  <a:lnTo>
                    <a:pt x="782" y="2564"/>
                  </a:lnTo>
                  <a:lnTo>
                    <a:pt x="798" y="2560"/>
                  </a:lnTo>
                  <a:lnTo>
                    <a:pt x="813" y="2553"/>
                  </a:lnTo>
                  <a:lnTo>
                    <a:pt x="830" y="2546"/>
                  </a:lnTo>
                  <a:lnTo>
                    <a:pt x="849" y="2536"/>
                  </a:lnTo>
                  <a:lnTo>
                    <a:pt x="869" y="2524"/>
                  </a:lnTo>
                  <a:lnTo>
                    <a:pt x="889" y="2510"/>
                  </a:lnTo>
                  <a:lnTo>
                    <a:pt x="910" y="2494"/>
                  </a:lnTo>
                  <a:lnTo>
                    <a:pt x="933" y="2476"/>
                  </a:lnTo>
                  <a:lnTo>
                    <a:pt x="957" y="2457"/>
                  </a:lnTo>
                  <a:lnTo>
                    <a:pt x="1819" y="1528"/>
                  </a:lnTo>
                  <a:lnTo>
                    <a:pt x="2112" y="1504"/>
                  </a:lnTo>
                  <a:lnTo>
                    <a:pt x="2142" y="1497"/>
                  </a:lnTo>
                  <a:lnTo>
                    <a:pt x="2156" y="1493"/>
                  </a:lnTo>
                  <a:lnTo>
                    <a:pt x="2171" y="1490"/>
                  </a:lnTo>
                  <a:lnTo>
                    <a:pt x="2197" y="1481"/>
                  </a:lnTo>
                  <a:lnTo>
                    <a:pt x="2209" y="1477"/>
                  </a:lnTo>
                  <a:lnTo>
                    <a:pt x="2222" y="1474"/>
                  </a:lnTo>
                  <a:lnTo>
                    <a:pt x="2233" y="1468"/>
                  </a:lnTo>
                  <a:lnTo>
                    <a:pt x="2244" y="1464"/>
                  </a:lnTo>
                  <a:lnTo>
                    <a:pt x="2266" y="1455"/>
                  </a:lnTo>
                  <a:lnTo>
                    <a:pt x="2284" y="1445"/>
                  </a:lnTo>
                  <a:lnTo>
                    <a:pt x="2292" y="1439"/>
                  </a:lnTo>
                  <a:lnTo>
                    <a:pt x="2302" y="1435"/>
                  </a:lnTo>
                  <a:lnTo>
                    <a:pt x="2316" y="1422"/>
                  </a:lnTo>
                  <a:lnTo>
                    <a:pt x="2322" y="1416"/>
                  </a:lnTo>
                  <a:lnTo>
                    <a:pt x="2323" y="1414"/>
                  </a:lnTo>
                  <a:lnTo>
                    <a:pt x="2325" y="1413"/>
                  </a:lnTo>
                  <a:lnTo>
                    <a:pt x="2330" y="1411"/>
                  </a:lnTo>
                  <a:lnTo>
                    <a:pt x="2341" y="1398"/>
                  </a:lnTo>
                  <a:lnTo>
                    <a:pt x="2346" y="1391"/>
                  </a:lnTo>
                  <a:lnTo>
                    <a:pt x="2348" y="1388"/>
                  </a:lnTo>
                  <a:lnTo>
                    <a:pt x="2351" y="1386"/>
                  </a:lnTo>
                  <a:lnTo>
                    <a:pt x="2352" y="1382"/>
                  </a:lnTo>
                  <a:lnTo>
                    <a:pt x="2354" y="1379"/>
                  </a:lnTo>
                  <a:lnTo>
                    <a:pt x="2359" y="1372"/>
                  </a:lnTo>
                  <a:lnTo>
                    <a:pt x="2364" y="1359"/>
                  </a:lnTo>
                  <a:lnTo>
                    <a:pt x="2367" y="1344"/>
                  </a:lnTo>
                  <a:lnTo>
                    <a:pt x="2369" y="1331"/>
                  </a:lnTo>
                  <a:lnTo>
                    <a:pt x="2368" y="1318"/>
                  </a:lnTo>
                  <a:lnTo>
                    <a:pt x="2365" y="1305"/>
                  </a:lnTo>
                  <a:lnTo>
                    <a:pt x="2361" y="1292"/>
                  </a:lnTo>
                  <a:lnTo>
                    <a:pt x="2355" y="1280"/>
                  </a:lnTo>
                  <a:lnTo>
                    <a:pt x="2348" y="1268"/>
                  </a:lnTo>
                  <a:lnTo>
                    <a:pt x="2338" y="1257"/>
                  </a:lnTo>
                  <a:lnTo>
                    <a:pt x="2328" y="1245"/>
                  </a:lnTo>
                  <a:lnTo>
                    <a:pt x="2316" y="1235"/>
                  </a:lnTo>
                  <a:lnTo>
                    <a:pt x="2301" y="1223"/>
                  </a:lnTo>
                  <a:lnTo>
                    <a:pt x="2285" y="1212"/>
                  </a:lnTo>
                  <a:lnTo>
                    <a:pt x="2267" y="1202"/>
                  </a:lnTo>
                  <a:lnTo>
                    <a:pt x="2248" y="1192"/>
                  </a:lnTo>
                  <a:lnTo>
                    <a:pt x="2225" y="1181"/>
                  </a:lnTo>
                  <a:lnTo>
                    <a:pt x="2203" y="1173"/>
                  </a:lnTo>
                  <a:lnTo>
                    <a:pt x="2178" y="1163"/>
                  </a:lnTo>
                  <a:lnTo>
                    <a:pt x="2153" y="1155"/>
                  </a:lnTo>
                  <a:lnTo>
                    <a:pt x="1819" y="1082"/>
                  </a:lnTo>
                  <a:lnTo>
                    <a:pt x="1022" y="95"/>
                  </a:lnTo>
                  <a:lnTo>
                    <a:pt x="985" y="63"/>
                  </a:lnTo>
                  <a:lnTo>
                    <a:pt x="967" y="50"/>
                  </a:lnTo>
                  <a:lnTo>
                    <a:pt x="951" y="39"/>
                  </a:lnTo>
                  <a:lnTo>
                    <a:pt x="934" y="28"/>
                  </a:lnTo>
                  <a:lnTo>
                    <a:pt x="919" y="20"/>
                  </a:lnTo>
                  <a:lnTo>
                    <a:pt x="904" y="12"/>
                  </a:lnTo>
                  <a:lnTo>
                    <a:pt x="891" y="8"/>
                  </a:lnTo>
                  <a:lnTo>
                    <a:pt x="877" y="3"/>
                  </a:lnTo>
                  <a:lnTo>
                    <a:pt x="866" y="0"/>
                  </a:lnTo>
                  <a:lnTo>
                    <a:pt x="843" y="0"/>
                  </a:lnTo>
                  <a:lnTo>
                    <a:pt x="823" y="5"/>
                  </a:lnTo>
                  <a:lnTo>
                    <a:pt x="807" y="16"/>
                  </a:lnTo>
                  <a:lnTo>
                    <a:pt x="1257" y="1103"/>
                  </a:lnTo>
                  <a:lnTo>
                    <a:pt x="474" y="1103"/>
                  </a:lnTo>
                  <a:lnTo>
                    <a:pt x="242" y="829"/>
                  </a:lnTo>
                  <a:close/>
                  <a:moveTo>
                    <a:pt x="1240" y="1162"/>
                  </a:moveTo>
                  <a:lnTo>
                    <a:pt x="1249" y="1181"/>
                  </a:lnTo>
                  <a:lnTo>
                    <a:pt x="1240" y="1200"/>
                  </a:lnTo>
                  <a:lnTo>
                    <a:pt x="1221" y="1209"/>
                  </a:lnTo>
                  <a:lnTo>
                    <a:pt x="1210" y="1207"/>
                  </a:lnTo>
                  <a:lnTo>
                    <a:pt x="1202" y="1200"/>
                  </a:lnTo>
                  <a:lnTo>
                    <a:pt x="1195" y="1181"/>
                  </a:lnTo>
                  <a:lnTo>
                    <a:pt x="1202" y="1162"/>
                  </a:lnTo>
                  <a:lnTo>
                    <a:pt x="1221" y="1155"/>
                  </a:lnTo>
                  <a:lnTo>
                    <a:pt x="1240" y="1162"/>
                  </a:lnTo>
                  <a:close/>
                  <a:moveTo>
                    <a:pt x="995" y="1181"/>
                  </a:moveTo>
                  <a:lnTo>
                    <a:pt x="994" y="1171"/>
                  </a:lnTo>
                  <a:lnTo>
                    <a:pt x="1000" y="1162"/>
                  </a:lnTo>
                  <a:lnTo>
                    <a:pt x="1009" y="1156"/>
                  </a:lnTo>
                  <a:lnTo>
                    <a:pt x="1019" y="1155"/>
                  </a:lnTo>
                  <a:lnTo>
                    <a:pt x="1040" y="1162"/>
                  </a:lnTo>
                  <a:lnTo>
                    <a:pt x="1048" y="1181"/>
                  </a:lnTo>
                  <a:lnTo>
                    <a:pt x="1040" y="1200"/>
                  </a:lnTo>
                  <a:lnTo>
                    <a:pt x="1019" y="1209"/>
                  </a:lnTo>
                  <a:lnTo>
                    <a:pt x="1009" y="1207"/>
                  </a:lnTo>
                  <a:lnTo>
                    <a:pt x="1000" y="1200"/>
                  </a:lnTo>
                  <a:lnTo>
                    <a:pt x="995" y="1181"/>
                  </a:lnTo>
                  <a:close/>
                  <a:moveTo>
                    <a:pt x="838" y="1162"/>
                  </a:moveTo>
                  <a:lnTo>
                    <a:pt x="846" y="1181"/>
                  </a:lnTo>
                  <a:lnTo>
                    <a:pt x="838" y="1200"/>
                  </a:lnTo>
                  <a:lnTo>
                    <a:pt x="819" y="1209"/>
                  </a:lnTo>
                  <a:lnTo>
                    <a:pt x="799" y="1200"/>
                  </a:lnTo>
                  <a:lnTo>
                    <a:pt x="793" y="1181"/>
                  </a:lnTo>
                  <a:lnTo>
                    <a:pt x="793" y="1171"/>
                  </a:lnTo>
                  <a:lnTo>
                    <a:pt x="799" y="1162"/>
                  </a:lnTo>
                  <a:lnTo>
                    <a:pt x="807" y="1156"/>
                  </a:lnTo>
                  <a:lnTo>
                    <a:pt x="819" y="1155"/>
                  </a:lnTo>
                  <a:lnTo>
                    <a:pt x="838" y="1162"/>
                  </a:lnTo>
                  <a:close/>
                  <a:moveTo>
                    <a:pt x="591" y="1181"/>
                  </a:moveTo>
                  <a:lnTo>
                    <a:pt x="598" y="1162"/>
                  </a:lnTo>
                  <a:lnTo>
                    <a:pt x="617" y="1155"/>
                  </a:lnTo>
                  <a:lnTo>
                    <a:pt x="636" y="1162"/>
                  </a:lnTo>
                  <a:lnTo>
                    <a:pt x="645" y="1181"/>
                  </a:lnTo>
                  <a:lnTo>
                    <a:pt x="636" y="1200"/>
                  </a:lnTo>
                  <a:lnTo>
                    <a:pt x="617" y="1209"/>
                  </a:lnTo>
                  <a:lnTo>
                    <a:pt x="598" y="1200"/>
                  </a:lnTo>
                  <a:lnTo>
                    <a:pt x="591" y="1181"/>
                  </a:lnTo>
                  <a:close/>
                  <a:moveTo>
                    <a:pt x="1854" y="1181"/>
                  </a:moveTo>
                  <a:lnTo>
                    <a:pt x="1844" y="1200"/>
                  </a:lnTo>
                  <a:lnTo>
                    <a:pt x="1825" y="1209"/>
                  </a:lnTo>
                  <a:lnTo>
                    <a:pt x="1814" y="1207"/>
                  </a:lnTo>
                  <a:lnTo>
                    <a:pt x="1806" y="1200"/>
                  </a:lnTo>
                  <a:lnTo>
                    <a:pt x="1799" y="1181"/>
                  </a:lnTo>
                  <a:lnTo>
                    <a:pt x="1806" y="1162"/>
                  </a:lnTo>
                  <a:lnTo>
                    <a:pt x="1825" y="1155"/>
                  </a:lnTo>
                  <a:lnTo>
                    <a:pt x="1844" y="1162"/>
                  </a:lnTo>
                  <a:lnTo>
                    <a:pt x="1854" y="1181"/>
                  </a:lnTo>
                  <a:close/>
                  <a:moveTo>
                    <a:pt x="1605" y="1162"/>
                  </a:moveTo>
                  <a:lnTo>
                    <a:pt x="1613" y="1156"/>
                  </a:lnTo>
                  <a:lnTo>
                    <a:pt x="1624" y="1155"/>
                  </a:lnTo>
                  <a:lnTo>
                    <a:pt x="1642" y="1162"/>
                  </a:lnTo>
                  <a:lnTo>
                    <a:pt x="1652" y="1181"/>
                  </a:lnTo>
                  <a:lnTo>
                    <a:pt x="1642" y="1200"/>
                  </a:lnTo>
                  <a:lnTo>
                    <a:pt x="1624" y="1209"/>
                  </a:lnTo>
                  <a:lnTo>
                    <a:pt x="1605" y="1200"/>
                  </a:lnTo>
                  <a:lnTo>
                    <a:pt x="1598" y="1181"/>
                  </a:lnTo>
                  <a:lnTo>
                    <a:pt x="1599" y="1171"/>
                  </a:lnTo>
                  <a:lnTo>
                    <a:pt x="1605" y="1162"/>
                  </a:lnTo>
                  <a:close/>
                  <a:moveTo>
                    <a:pt x="1397" y="1181"/>
                  </a:moveTo>
                  <a:lnTo>
                    <a:pt x="1397" y="1171"/>
                  </a:lnTo>
                  <a:lnTo>
                    <a:pt x="1403" y="1162"/>
                  </a:lnTo>
                  <a:lnTo>
                    <a:pt x="1412" y="1156"/>
                  </a:lnTo>
                  <a:lnTo>
                    <a:pt x="1423" y="1155"/>
                  </a:lnTo>
                  <a:lnTo>
                    <a:pt x="1442" y="1162"/>
                  </a:lnTo>
                  <a:lnTo>
                    <a:pt x="1450" y="1181"/>
                  </a:lnTo>
                  <a:lnTo>
                    <a:pt x="1442" y="1200"/>
                  </a:lnTo>
                  <a:lnTo>
                    <a:pt x="1423" y="1209"/>
                  </a:lnTo>
                  <a:lnTo>
                    <a:pt x="1412" y="1207"/>
                  </a:lnTo>
                  <a:lnTo>
                    <a:pt x="1403" y="1200"/>
                  </a:lnTo>
                  <a:lnTo>
                    <a:pt x="1397" y="1181"/>
                  </a:lnTo>
                  <a:close/>
                </a:path>
              </a:pathLst>
            </a:custGeom>
            <a:solidFill>
              <a:srgbClr val="DE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122" name="Freeform 191">
              <a:extLst>
                <a:ext uri="{FF2B5EF4-FFF2-40B4-BE49-F238E27FC236}">
                  <a16:creationId xmlns:a16="http://schemas.microsoft.com/office/drawing/2014/main" id="{B1CD082B-44BF-4B4B-8248-C50AF24A3F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53" y="3046"/>
              <a:ext cx="18" cy="19"/>
            </a:xfrm>
            <a:custGeom>
              <a:avLst/>
              <a:gdLst>
                <a:gd name="T0" fmla="*/ 6 w 54"/>
                <a:gd name="T1" fmla="*/ 3 h 54"/>
                <a:gd name="T2" fmla="*/ 5 w 54"/>
                <a:gd name="T3" fmla="*/ 1 h 54"/>
                <a:gd name="T4" fmla="*/ 3 w 54"/>
                <a:gd name="T5" fmla="*/ 0 h 54"/>
                <a:gd name="T6" fmla="*/ 1 w 54"/>
                <a:gd name="T7" fmla="*/ 1 h 54"/>
                <a:gd name="T8" fmla="*/ 0 w 54"/>
                <a:gd name="T9" fmla="*/ 3 h 54"/>
                <a:gd name="T10" fmla="*/ 1 w 54"/>
                <a:gd name="T11" fmla="*/ 6 h 54"/>
                <a:gd name="T12" fmla="*/ 2 w 54"/>
                <a:gd name="T13" fmla="*/ 6 h 54"/>
                <a:gd name="T14" fmla="*/ 3 w 54"/>
                <a:gd name="T15" fmla="*/ 7 h 54"/>
                <a:gd name="T16" fmla="*/ 5 w 54"/>
                <a:gd name="T17" fmla="*/ 6 h 54"/>
                <a:gd name="T18" fmla="*/ 6 w 54"/>
                <a:gd name="T19" fmla="*/ 3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54">
                  <a:moveTo>
                    <a:pt x="54" y="26"/>
                  </a:moveTo>
                  <a:lnTo>
                    <a:pt x="45" y="7"/>
                  </a:lnTo>
                  <a:lnTo>
                    <a:pt x="26" y="0"/>
                  </a:lnTo>
                  <a:lnTo>
                    <a:pt x="7" y="7"/>
                  </a:lnTo>
                  <a:lnTo>
                    <a:pt x="0" y="26"/>
                  </a:lnTo>
                  <a:lnTo>
                    <a:pt x="7" y="45"/>
                  </a:lnTo>
                  <a:lnTo>
                    <a:pt x="15" y="52"/>
                  </a:lnTo>
                  <a:lnTo>
                    <a:pt x="26" y="54"/>
                  </a:lnTo>
                  <a:lnTo>
                    <a:pt x="45" y="45"/>
                  </a:lnTo>
                  <a:lnTo>
                    <a:pt x="54" y="26"/>
                  </a:lnTo>
                  <a:close/>
                </a:path>
              </a:pathLst>
            </a:custGeom>
            <a:solidFill>
              <a:srgbClr val="DCE7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123" name="Freeform 192">
              <a:extLst>
                <a:ext uri="{FF2B5EF4-FFF2-40B4-BE49-F238E27FC236}">
                  <a16:creationId xmlns:a16="http://schemas.microsoft.com/office/drawing/2014/main" id="{A0C7879C-AE00-41D9-806C-70E8EF8698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84" y="3046"/>
              <a:ext cx="19" cy="19"/>
            </a:xfrm>
            <a:custGeom>
              <a:avLst/>
              <a:gdLst>
                <a:gd name="T0" fmla="*/ 1 w 54"/>
                <a:gd name="T1" fmla="*/ 1 h 54"/>
                <a:gd name="T2" fmla="*/ 0 w 54"/>
                <a:gd name="T3" fmla="*/ 2 h 54"/>
                <a:gd name="T4" fmla="*/ 0 w 54"/>
                <a:gd name="T5" fmla="*/ 3 h 54"/>
                <a:gd name="T6" fmla="*/ 1 w 54"/>
                <a:gd name="T7" fmla="*/ 6 h 54"/>
                <a:gd name="T8" fmla="*/ 2 w 54"/>
                <a:gd name="T9" fmla="*/ 6 h 54"/>
                <a:gd name="T10" fmla="*/ 3 w 54"/>
                <a:gd name="T11" fmla="*/ 7 h 54"/>
                <a:gd name="T12" fmla="*/ 6 w 54"/>
                <a:gd name="T13" fmla="*/ 6 h 54"/>
                <a:gd name="T14" fmla="*/ 7 w 54"/>
                <a:gd name="T15" fmla="*/ 3 h 54"/>
                <a:gd name="T16" fmla="*/ 6 w 54"/>
                <a:gd name="T17" fmla="*/ 1 h 54"/>
                <a:gd name="T18" fmla="*/ 3 w 54"/>
                <a:gd name="T19" fmla="*/ 0 h 54"/>
                <a:gd name="T20" fmla="*/ 2 w 54"/>
                <a:gd name="T21" fmla="*/ 0 h 54"/>
                <a:gd name="T22" fmla="*/ 1 w 54"/>
                <a:gd name="T23" fmla="*/ 1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54">
                  <a:moveTo>
                    <a:pt x="6" y="7"/>
                  </a:moveTo>
                  <a:lnTo>
                    <a:pt x="0" y="16"/>
                  </a:lnTo>
                  <a:lnTo>
                    <a:pt x="1" y="26"/>
                  </a:lnTo>
                  <a:lnTo>
                    <a:pt x="6" y="45"/>
                  </a:lnTo>
                  <a:lnTo>
                    <a:pt x="15" y="52"/>
                  </a:lnTo>
                  <a:lnTo>
                    <a:pt x="25" y="54"/>
                  </a:lnTo>
                  <a:lnTo>
                    <a:pt x="46" y="45"/>
                  </a:lnTo>
                  <a:lnTo>
                    <a:pt x="54" y="26"/>
                  </a:lnTo>
                  <a:lnTo>
                    <a:pt x="46" y="7"/>
                  </a:lnTo>
                  <a:lnTo>
                    <a:pt x="25" y="0"/>
                  </a:lnTo>
                  <a:lnTo>
                    <a:pt x="15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DCE7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124" name="Freeform 193">
              <a:extLst>
                <a:ext uri="{FF2B5EF4-FFF2-40B4-BE49-F238E27FC236}">
                  <a16:creationId xmlns:a16="http://schemas.microsoft.com/office/drawing/2014/main" id="{62AA98BD-5780-453F-AAE2-09153BB253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16" y="3046"/>
              <a:ext cx="19" cy="19"/>
            </a:xfrm>
            <a:custGeom>
              <a:avLst/>
              <a:gdLst>
                <a:gd name="T0" fmla="*/ 7 w 53"/>
                <a:gd name="T1" fmla="*/ 3 h 54"/>
                <a:gd name="T2" fmla="*/ 6 w 53"/>
                <a:gd name="T3" fmla="*/ 1 h 54"/>
                <a:gd name="T4" fmla="*/ 3 w 53"/>
                <a:gd name="T5" fmla="*/ 0 h 54"/>
                <a:gd name="T6" fmla="*/ 2 w 53"/>
                <a:gd name="T7" fmla="*/ 0 h 54"/>
                <a:gd name="T8" fmla="*/ 1 w 53"/>
                <a:gd name="T9" fmla="*/ 1 h 54"/>
                <a:gd name="T10" fmla="*/ 0 w 53"/>
                <a:gd name="T11" fmla="*/ 2 h 54"/>
                <a:gd name="T12" fmla="*/ 0 w 53"/>
                <a:gd name="T13" fmla="*/ 3 h 54"/>
                <a:gd name="T14" fmla="*/ 1 w 53"/>
                <a:gd name="T15" fmla="*/ 6 h 54"/>
                <a:gd name="T16" fmla="*/ 3 w 53"/>
                <a:gd name="T17" fmla="*/ 7 h 54"/>
                <a:gd name="T18" fmla="*/ 6 w 53"/>
                <a:gd name="T19" fmla="*/ 6 h 54"/>
                <a:gd name="T20" fmla="*/ 7 w 53"/>
                <a:gd name="T21" fmla="*/ 3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54">
                  <a:moveTo>
                    <a:pt x="53" y="26"/>
                  </a:moveTo>
                  <a:lnTo>
                    <a:pt x="45" y="7"/>
                  </a:lnTo>
                  <a:lnTo>
                    <a:pt x="26" y="0"/>
                  </a:lnTo>
                  <a:lnTo>
                    <a:pt x="14" y="1"/>
                  </a:lnTo>
                  <a:lnTo>
                    <a:pt x="6" y="7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45"/>
                  </a:lnTo>
                  <a:lnTo>
                    <a:pt x="26" y="54"/>
                  </a:lnTo>
                  <a:lnTo>
                    <a:pt x="45" y="45"/>
                  </a:lnTo>
                  <a:lnTo>
                    <a:pt x="53" y="26"/>
                  </a:lnTo>
                  <a:close/>
                </a:path>
              </a:pathLst>
            </a:custGeom>
            <a:solidFill>
              <a:srgbClr val="DCE7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125" name="Freeform 194">
              <a:extLst>
                <a:ext uri="{FF2B5EF4-FFF2-40B4-BE49-F238E27FC236}">
                  <a16:creationId xmlns:a16="http://schemas.microsoft.com/office/drawing/2014/main" id="{6CBD3285-E424-4FD1-BEC1-6EC6806272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48" y="3046"/>
              <a:ext cx="18" cy="19"/>
            </a:xfrm>
            <a:custGeom>
              <a:avLst/>
              <a:gdLst>
                <a:gd name="T0" fmla="*/ 1 w 54"/>
                <a:gd name="T1" fmla="*/ 1 h 54"/>
                <a:gd name="T2" fmla="*/ 0 w 54"/>
                <a:gd name="T3" fmla="*/ 3 h 54"/>
                <a:gd name="T4" fmla="*/ 1 w 54"/>
                <a:gd name="T5" fmla="*/ 6 h 54"/>
                <a:gd name="T6" fmla="*/ 3 w 54"/>
                <a:gd name="T7" fmla="*/ 7 h 54"/>
                <a:gd name="T8" fmla="*/ 5 w 54"/>
                <a:gd name="T9" fmla="*/ 6 h 54"/>
                <a:gd name="T10" fmla="*/ 6 w 54"/>
                <a:gd name="T11" fmla="*/ 3 h 54"/>
                <a:gd name="T12" fmla="*/ 5 w 54"/>
                <a:gd name="T13" fmla="*/ 1 h 54"/>
                <a:gd name="T14" fmla="*/ 3 w 54"/>
                <a:gd name="T15" fmla="*/ 0 h 54"/>
                <a:gd name="T16" fmla="*/ 1 w 54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" h="54">
                  <a:moveTo>
                    <a:pt x="7" y="7"/>
                  </a:moveTo>
                  <a:lnTo>
                    <a:pt x="0" y="26"/>
                  </a:lnTo>
                  <a:lnTo>
                    <a:pt x="7" y="45"/>
                  </a:lnTo>
                  <a:lnTo>
                    <a:pt x="26" y="54"/>
                  </a:lnTo>
                  <a:lnTo>
                    <a:pt x="45" y="45"/>
                  </a:lnTo>
                  <a:lnTo>
                    <a:pt x="54" y="26"/>
                  </a:lnTo>
                  <a:lnTo>
                    <a:pt x="45" y="7"/>
                  </a:lnTo>
                  <a:lnTo>
                    <a:pt x="26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CE7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126" name="Freeform 195">
              <a:extLst>
                <a:ext uri="{FF2B5EF4-FFF2-40B4-BE49-F238E27FC236}">
                  <a16:creationId xmlns:a16="http://schemas.microsoft.com/office/drawing/2014/main" id="{9DD8D98C-7B56-44FF-8527-B6AD8BBD64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59" y="3046"/>
              <a:ext cx="17" cy="19"/>
            </a:xfrm>
            <a:custGeom>
              <a:avLst/>
              <a:gdLst>
                <a:gd name="T0" fmla="*/ 4 w 55"/>
                <a:gd name="T1" fmla="*/ 6 h 54"/>
                <a:gd name="T2" fmla="*/ 5 w 55"/>
                <a:gd name="T3" fmla="*/ 3 h 54"/>
                <a:gd name="T4" fmla="*/ 4 w 55"/>
                <a:gd name="T5" fmla="*/ 1 h 54"/>
                <a:gd name="T6" fmla="*/ 2 w 55"/>
                <a:gd name="T7" fmla="*/ 0 h 54"/>
                <a:gd name="T8" fmla="*/ 1 w 55"/>
                <a:gd name="T9" fmla="*/ 1 h 54"/>
                <a:gd name="T10" fmla="*/ 0 w 55"/>
                <a:gd name="T11" fmla="*/ 3 h 54"/>
                <a:gd name="T12" fmla="*/ 1 w 55"/>
                <a:gd name="T13" fmla="*/ 6 h 54"/>
                <a:gd name="T14" fmla="*/ 2 w 55"/>
                <a:gd name="T15" fmla="*/ 6 h 54"/>
                <a:gd name="T16" fmla="*/ 2 w 55"/>
                <a:gd name="T17" fmla="*/ 7 h 54"/>
                <a:gd name="T18" fmla="*/ 4 w 55"/>
                <a:gd name="T19" fmla="*/ 6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54">
                  <a:moveTo>
                    <a:pt x="45" y="45"/>
                  </a:moveTo>
                  <a:lnTo>
                    <a:pt x="55" y="26"/>
                  </a:lnTo>
                  <a:lnTo>
                    <a:pt x="45" y="7"/>
                  </a:lnTo>
                  <a:lnTo>
                    <a:pt x="26" y="0"/>
                  </a:lnTo>
                  <a:lnTo>
                    <a:pt x="7" y="7"/>
                  </a:lnTo>
                  <a:lnTo>
                    <a:pt x="0" y="26"/>
                  </a:lnTo>
                  <a:lnTo>
                    <a:pt x="7" y="45"/>
                  </a:lnTo>
                  <a:lnTo>
                    <a:pt x="15" y="52"/>
                  </a:lnTo>
                  <a:lnTo>
                    <a:pt x="26" y="54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DCE7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127" name="Freeform 196">
              <a:extLst>
                <a:ext uri="{FF2B5EF4-FFF2-40B4-BE49-F238E27FC236}">
                  <a16:creationId xmlns:a16="http://schemas.microsoft.com/office/drawing/2014/main" id="{12DDF345-C7F8-4DCF-8AB9-461956A5A7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90" y="3046"/>
              <a:ext cx="19" cy="19"/>
            </a:xfrm>
            <a:custGeom>
              <a:avLst/>
              <a:gdLst>
                <a:gd name="T0" fmla="*/ 3 w 54"/>
                <a:gd name="T1" fmla="*/ 0 h 54"/>
                <a:gd name="T2" fmla="*/ 2 w 54"/>
                <a:gd name="T3" fmla="*/ 0 h 54"/>
                <a:gd name="T4" fmla="*/ 1 w 54"/>
                <a:gd name="T5" fmla="*/ 1 h 54"/>
                <a:gd name="T6" fmla="*/ 0 w 54"/>
                <a:gd name="T7" fmla="*/ 2 h 54"/>
                <a:gd name="T8" fmla="*/ 0 w 54"/>
                <a:gd name="T9" fmla="*/ 3 h 54"/>
                <a:gd name="T10" fmla="*/ 1 w 54"/>
                <a:gd name="T11" fmla="*/ 6 h 54"/>
                <a:gd name="T12" fmla="*/ 3 w 54"/>
                <a:gd name="T13" fmla="*/ 7 h 54"/>
                <a:gd name="T14" fmla="*/ 5 w 54"/>
                <a:gd name="T15" fmla="*/ 6 h 54"/>
                <a:gd name="T16" fmla="*/ 7 w 54"/>
                <a:gd name="T17" fmla="*/ 3 h 54"/>
                <a:gd name="T18" fmla="*/ 5 w 54"/>
                <a:gd name="T19" fmla="*/ 1 h 54"/>
                <a:gd name="T20" fmla="*/ 3 w 54"/>
                <a:gd name="T21" fmla="*/ 0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" h="54">
                  <a:moveTo>
                    <a:pt x="26" y="0"/>
                  </a:moveTo>
                  <a:lnTo>
                    <a:pt x="15" y="1"/>
                  </a:lnTo>
                  <a:lnTo>
                    <a:pt x="7" y="7"/>
                  </a:lnTo>
                  <a:lnTo>
                    <a:pt x="1" y="16"/>
                  </a:lnTo>
                  <a:lnTo>
                    <a:pt x="0" y="26"/>
                  </a:lnTo>
                  <a:lnTo>
                    <a:pt x="7" y="45"/>
                  </a:lnTo>
                  <a:lnTo>
                    <a:pt x="26" y="54"/>
                  </a:lnTo>
                  <a:lnTo>
                    <a:pt x="44" y="45"/>
                  </a:lnTo>
                  <a:lnTo>
                    <a:pt x="54" y="26"/>
                  </a:lnTo>
                  <a:lnTo>
                    <a:pt x="44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CE7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128" name="Freeform 197">
              <a:extLst>
                <a:ext uri="{FF2B5EF4-FFF2-40B4-BE49-F238E27FC236}">
                  <a16:creationId xmlns:a16="http://schemas.microsoft.com/office/drawing/2014/main" id="{2F178DB4-1F18-4898-9EB8-6C3530A1AF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22" y="3046"/>
              <a:ext cx="19" cy="19"/>
            </a:xfrm>
            <a:custGeom>
              <a:avLst/>
              <a:gdLst>
                <a:gd name="T0" fmla="*/ 1 w 53"/>
                <a:gd name="T1" fmla="*/ 1 h 54"/>
                <a:gd name="T2" fmla="*/ 0 w 53"/>
                <a:gd name="T3" fmla="*/ 2 h 54"/>
                <a:gd name="T4" fmla="*/ 0 w 53"/>
                <a:gd name="T5" fmla="*/ 3 h 54"/>
                <a:gd name="T6" fmla="*/ 1 w 53"/>
                <a:gd name="T7" fmla="*/ 6 h 54"/>
                <a:gd name="T8" fmla="*/ 2 w 53"/>
                <a:gd name="T9" fmla="*/ 6 h 54"/>
                <a:gd name="T10" fmla="*/ 3 w 53"/>
                <a:gd name="T11" fmla="*/ 7 h 54"/>
                <a:gd name="T12" fmla="*/ 6 w 53"/>
                <a:gd name="T13" fmla="*/ 6 h 54"/>
                <a:gd name="T14" fmla="*/ 7 w 53"/>
                <a:gd name="T15" fmla="*/ 3 h 54"/>
                <a:gd name="T16" fmla="*/ 6 w 53"/>
                <a:gd name="T17" fmla="*/ 1 h 54"/>
                <a:gd name="T18" fmla="*/ 3 w 53"/>
                <a:gd name="T19" fmla="*/ 0 h 54"/>
                <a:gd name="T20" fmla="*/ 2 w 53"/>
                <a:gd name="T21" fmla="*/ 0 h 54"/>
                <a:gd name="T22" fmla="*/ 1 w 53"/>
                <a:gd name="T23" fmla="*/ 1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" h="54">
                  <a:moveTo>
                    <a:pt x="6" y="7"/>
                  </a:moveTo>
                  <a:lnTo>
                    <a:pt x="0" y="16"/>
                  </a:lnTo>
                  <a:lnTo>
                    <a:pt x="0" y="26"/>
                  </a:lnTo>
                  <a:lnTo>
                    <a:pt x="6" y="45"/>
                  </a:lnTo>
                  <a:lnTo>
                    <a:pt x="15" y="52"/>
                  </a:lnTo>
                  <a:lnTo>
                    <a:pt x="26" y="54"/>
                  </a:lnTo>
                  <a:lnTo>
                    <a:pt x="45" y="45"/>
                  </a:lnTo>
                  <a:lnTo>
                    <a:pt x="53" y="26"/>
                  </a:lnTo>
                  <a:lnTo>
                    <a:pt x="45" y="7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DCE7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129" name="Freeform 198">
              <a:extLst>
                <a:ext uri="{FF2B5EF4-FFF2-40B4-BE49-F238E27FC236}">
                  <a16:creationId xmlns:a16="http://schemas.microsoft.com/office/drawing/2014/main" id="{8115F9F3-FAE4-48A1-9CBB-7FAFC51112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47" y="2655"/>
              <a:ext cx="805" cy="871"/>
            </a:xfrm>
            <a:custGeom>
              <a:avLst/>
              <a:gdLst>
                <a:gd name="T0" fmla="*/ 55 w 2369"/>
                <a:gd name="T1" fmla="*/ 127 h 2566"/>
                <a:gd name="T2" fmla="*/ 93 w 2369"/>
                <a:gd name="T3" fmla="*/ 2 h 2566"/>
                <a:gd name="T4" fmla="*/ 97 w 2369"/>
                <a:gd name="T5" fmla="*/ 0 h 2566"/>
                <a:gd name="T6" fmla="*/ 101 w 2369"/>
                <a:gd name="T7" fmla="*/ 0 h 2566"/>
                <a:gd name="T8" fmla="*/ 104 w 2369"/>
                <a:gd name="T9" fmla="*/ 1 h 2566"/>
                <a:gd name="T10" fmla="*/ 108 w 2369"/>
                <a:gd name="T11" fmla="*/ 3 h 2566"/>
                <a:gd name="T12" fmla="*/ 112 w 2369"/>
                <a:gd name="T13" fmla="*/ 6 h 2566"/>
                <a:gd name="T14" fmla="*/ 118 w 2369"/>
                <a:gd name="T15" fmla="*/ 11 h 2566"/>
                <a:gd name="T16" fmla="*/ 249 w 2369"/>
                <a:gd name="T17" fmla="*/ 133 h 2566"/>
                <a:gd name="T18" fmla="*/ 255 w 2369"/>
                <a:gd name="T19" fmla="*/ 135 h 2566"/>
                <a:gd name="T20" fmla="*/ 260 w 2369"/>
                <a:gd name="T21" fmla="*/ 137 h 2566"/>
                <a:gd name="T22" fmla="*/ 264 w 2369"/>
                <a:gd name="T23" fmla="*/ 140 h 2566"/>
                <a:gd name="T24" fmla="*/ 267 w 2369"/>
                <a:gd name="T25" fmla="*/ 142 h 2566"/>
                <a:gd name="T26" fmla="*/ 270 w 2369"/>
                <a:gd name="T27" fmla="*/ 145 h 2566"/>
                <a:gd name="T28" fmla="*/ 272 w 2369"/>
                <a:gd name="T29" fmla="*/ 147 h 2566"/>
                <a:gd name="T30" fmla="*/ 273 w 2369"/>
                <a:gd name="T31" fmla="*/ 150 h 2566"/>
                <a:gd name="T32" fmla="*/ 274 w 2369"/>
                <a:gd name="T33" fmla="*/ 153 h 2566"/>
                <a:gd name="T34" fmla="*/ 273 w 2369"/>
                <a:gd name="T35" fmla="*/ 156 h 2566"/>
                <a:gd name="T36" fmla="*/ 272 w 2369"/>
                <a:gd name="T37" fmla="*/ 159 h 2566"/>
                <a:gd name="T38" fmla="*/ 272 w 2369"/>
                <a:gd name="T39" fmla="*/ 160 h 2566"/>
                <a:gd name="T40" fmla="*/ 271 w 2369"/>
                <a:gd name="T41" fmla="*/ 160 h 2566"/>
                <a:gd name="T42" fmla="*/ 269 w 2369"/>
                <a:gd name="T43" fmla="*/ 163 h 2566"/>
                <a:gd name="T44" fmla="*/ 268 w 2369"/>
                <a:gd name="T45" fmla="*/ 163 h 2566"/>
                <a:gd name="T46" fmla="*/ 267 w 2369"/>
                <a:gd name="T47" fmla="*/ 164 h 2566"/>
                <a:gd name="T48" fmla="*/ 265 w 2369"/>
                <a:gd name="T49" fmla="*/ 166 h 2566"/>
                <a:gd name="T50" fmla="*/ 262 w 2369"/>
                <a:gd name="T51" fmla="*/ 168 h 2566"/>
                <a:gd name="T52" fmla="*/ 258 w 2369"/>
                <a:gd name="T53" fmla="*/ 169 h 2566"/>
                <a:gd name="T54" fmla="*/ 255 w 2369"/>
                <a:gd name="T55" fmla="*/ 170 h 2566"/>
                <a:gd name="T56" fmla="*/ 251 w 2369"/>
                <a:gd name="T57" fmla="*/ 172 h 2566"/>
                <a:gd name="T58" fmla="*/ 247 w 2369"/>
                <a:gd name="T59" fmla="*/ 172 h 2566"/>
                <a:gd name="T60" fmla="*/ 210 w 2369"/>
                <a:gd name="T61" fmla="*/ 176 h 2566"/>
                <a:gd name="T62" fmla="*/ 108 w 2369"/>
                <a:gd name="T63" fmla="*/ 285 h 2566"/>
                <a:gd name="T64" fmla="*/ 103 w 2369"/>
                <a:gd name="T65" fmla="*/ 289 h 2566"/>
                <a:gd name="T66" fmla="*/ 98 w 2369"/>
                <a:gd name="T67" fmla="*/ 292 h 2566"/>
                <a:gd name="T68" fmla="*/ 94 w 2369"/>
                <a:gd name="T69" fmla="*/ 294 h 2566"/>
                <a:gd name="T70" fmla="*/ 90 w 2369"/>
                <a:gd name="T71" fmla="*/ 295 h 2566"/>
                <a:gd name="T72" fmla="*/ 87 w 2369"/>
                <a:gd name="T73" fmla="*/ 296 h 2566"/>
                <a:gd name="T74" fmla="*/ 84 w 2369"/>
                <a:gd name="T75" fmla="*/ 295 h 2566"/>
                <a:gd name="T76" fmla="*/ 82 w 2369"/>
                <a:gd name="T77" fmla="*/ 294 h 2566"/>
                <a:gd name="T78" fmla="*/ 143 w 2369"/>
                <a:gd name="T79" fmla="*/ 169 h 2566"/>
                <a:gd name="T80" fmla="*/ 25 w 2369"/>
                <a:gd name="T81" fmla="*/ 192 h 2566"/>
                <a:gd name="T82" fmla="*/ 33 w 2369"/>
                <a:gd name="T83" fmla="*/ 145 h 2566"/>
                <a:gd name="T84" fmla="*/ 28 w 2369"/>
                <a:gd name="T85" fmla="*/ 95 h 25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369" h="2566">
                  <a:moveTo>
                    <a:pt x="242" y="829"/>
                  </a:moveTo>
                  <a:lnTo>
                    <a:pt x="474" y="1103"/>
                  </a:lnTo>
                  <a:lnTo>
                    <a:pt x="1257" y="1103"/>
                  </a:lnTo>
                  <a:lnTo>
                    <a:pt x="807" y="16"/>
                  </a:lnTo>
                  <a:lnTo>
                    <a:pt x="823" y="5"/>
                  </a:lnTo>
                  <a:lnTo>
                    <a:pt x="843" y="0"/>
                  </a:lnTo>
                  <a:lnTo>
                    <a:pt x="866" y="0"/>
                  </a:lnTo>
                  <a:lnTo>
                    <a:pt x="877" y="3"/>
                  </a:lnTo>
                  <a:lnTo>
                    <a:pt x="891" y="8"/>
                  </a:lnTo>
                  <a:lnTo>
                    <a:pt x="904" y="12"/>
                  </a:lnTo>
                  <a:lnTo>
                    <a:pt x="919" y="20"/>
                  </a:lnTo>
                  <a:lnTo>
                    <a:pt x="934" y="28"/>
                  </a:lnTo>
                  <a:lnTo>
                    <a:pt x="951" y="39"/>
                  </a:lnTo>
                  <a:lnTo>
                    <a:pt x="967" y="50"/>
                  </a:lnTo>
                  <a:lnTo>
                    <a:pt x="985" y="63"/>
                  </a:lnTo>
                  <a:lnTo>
                    <a:pt x="1022" y="95"/>
                  </a:lnTo>
                  <a:lnTo>
                    <a:pt x="1819" y="1082"/>
                  </a:lnTo>
                  <a:lnTo>
                    <a:pt x="2153" y="1155"/>
                  </a:lnTo>
                  <a:lnTo>
                    <a:pt x="2178" y="1163"/>
                  </a:lnTo>
                  <a:lnTo>
                    <a:pt x="2203" y="1173"/>
                  </a:lnTo>
                  <a:lnTo>
                    <a:pt x="2225" y="1181"/>
                  </a:lnTo>
                  <a:lnTo>
                    <a:pt x="2248" y="1192"/>
                  </a:lnTo>
                  <a:lnTo>
                    <a:pt x="2267" y="1202"/>
                  </a:lnTo>
                  <a:lnTo>
                    <a:pt x="2285" y="1212"/>
                  </a:lnTo>
                  <a:lnTo>
                    <a:pt x="2301" y="1223"/>
                  </a:lnTo>
                  <a:lnTo>
                    <a:pt x="2316" y="1235"/>
                  </a:lnTo>
                  <a:lnTo>
                    <a:pt x="2328" y="1245"/>
                  </a:lnTo>
                  <a:lnTo>
                    <a:pt x="2338" y="1257"/>
                  </a:lnTo>
                  <a:lnTo>
                    <a:pt x="2348" y="1268"/>
                  </a:lnTo>
                  <a:lnTo>
                    <a:pt x="2355" y="1280"/>
                  </a:lnTo>
                  <a:lnTo>
                    <a:pt x="2361" y="1292"/>
                  </a:lnTo>
                  <a:lnTo>
                    <a:pt x="2365" y="1305"/>
                  </a:lnTo>
                  <a:lnTo>
                    <a:pt x="2368" y="1318"/>
                  </a:lnTo>
                  <a:lnTo>
                    <a:pt x="2369" y="1331"/>
                  </a:lnTo>
                  <a:lnTo>
                    <a:pt x="2367" y="1344"/>
                  </a:lnTo>
                  <a:lnTo>
                    <a:pt x="2364" y="1359"/>
                  </a:lnTo>
                  <a:lnTo>
                    <a:pt x="2359" y="1372"/>
                  </a:lnTo>
                  <a:lnTo>
                    <a:pt x="2354" y="1379"/>
                  </a:lnTo>
                  <a:lnTo>
                    <a:pt x="2352" y="1382"/>
                  </a:lnTo>
                  <a:lnTo>
                    <a:pt x="2351" y="1386"/>
                  </a:lnTo>
                  <a:lnTo>
                    <a:pt x="2348" y="1388"/>
                  </a:lnTo>
                  <a:lnTo>
                    <a:pt x="2346" y="1391"/>
                  </a:lnTo>
                  <a:lnTo>
                    <a:pt x="2341" y="1398"/>
                  </a:lnTo>
                  <a:lnTo>
                    <a:pt x="2330" y="1411"/>
                  </a:lnTo>
                  <a:lnTo>
                    <a:pt x="2325" y="1413"/>
                  </a:lnTo>
                  <a:lnTo>
                    <a:pt x="2323" y="1414"/>
                  </a:lnTo>
                  <a:lnTo>
                    <a:pt x="2322" y="1416"/>
                  </a:lnTo>
                  <a:lnTo>
                    <a:pt x="2316" y="1422"/>
                  </a:lnTo>
                  <a:lnTo>
                    <a:pt x="2302" y="1435"/>
                  </a:lnTo>
                  <a:lnTo>
                    <a:pt x="2292" y="1439"/>
                  </a:lnTo>
                  <a:lnTo>
                    <a:pt x="2284" y="1445"/>
                  </a:lnTo>
                  <a:lnTo>
                    <a:pt x="2266" y="1455"/>
                  </a:lnTo>
                  <a:lnTo>
                    <a:pt x="2244" y="1464"/>
                  </a:lnTo>
                  <a:lnTo>
                    <a:pt x="2233" y="1468"/>
                  </a:lnTo>
                  <a:lnTo>
                    <a:pt x="2222" y="1474"/>
                  </a:lnTo>
                  <a:lnTo>
                    <a:pt x="2209" y="1477"/>
                  </a:lnTo>
                  <a:lnTo>
                    <a:pt x="2197" y="1481"/>
                  </a:lnTo>
                  <a:lnTo>
                    <a:pt x="2171" y="1490"/>
                  </a:lnTo>
                  <a:lnTo>
                    <a:pt x="2156" y="1493"/>
                  </a:lnTo>
                  <a:lnTo>
                    <a:pt x="2142" y="1497"/>
                  </a:lnTo>
                  <a:lnTo>
                    <a:pt x="2112" y="1504"/>
                  </a:lnTo>
                  <a:lnTo>
                    <a:pt x="1819" y="1528"/>
                  </a:lnTo>
                  <a:lnTo>
                    <a:pt x="957" y="2457"/>
                  </a:lnTo>
                  <a:lnTo>
                    <a:pt x="933" y="2476"/>
                  </a:lnTo>
                  <a:lnTo>
                    <a:pt x="910" y="2494"/>
                  </a:lnTo>
                  <a:lnTo>
                    <a:pt x="889" y="2510"/>
                  </a:lnTo>
                  <a:lnTo>
                    <a:pt x="869" y="2524"/>
                  </a:lnTo>
                  <a:lnTo>
                    <a:pt x="849" y="2536"/>
                  </a:lnTo>
                  <a:lnTo>
                    <a:pt x="830" y="2546"/>
                  </a:lnTo>
                  <a:lnTo>
                    <a:pt x="813" y="2553"/>
                  </a:lnTo>
                  <a:lnTo>
                    <a:pt x="798" y="2560"/>
                  </a:lnTo>
                  <a:lnTo>
                    <a:pt x="782" y="2564"/>
                  </a:lnTo>
                  <a:lnTo>
                    <a:pt x="769" y="2566"/>
                  </a:lnTo>
                  <a:lnTo>
                    <a:pt x="755" y="2566"/>
                  </a:lnTo>
                  <a:lnTo>
                    <a:pt x="743" y="2565"/>
                  </a:lnTo>
                  <a:lnTo>
                    <a:pt x="731" y="2560"/>
                  </a:lnTo>
                  <a:lnTo>
                    <a:pt x="722" y="2555"/>
                  </a:lnTo>
                  <a:lnTo>
                    <a:pt x="712" y="2548"/>
                  </a:lnTo>
                  <a:lnTo>
                    <a:pt x="704" y="2538"/>
                  </a:lnTo>
                  <a:lnTo>
                    <a:pt x="1238" y="1471"/>
                  </a:lnTo>
                  <a:lnTo>
                    <a:pt x="458" y="1421"/>
                  </a:lnTo>
                  <a:lnTo>
                    <a:pt x="215" y="1669"/>
                  </a:lnTo>
                  <a:lnTo>
                    <a:pt x="0" y="1660"/>
                  </a:lnTo>
                  <a:lnTo>
                    <a:pt x="285" y="1262"/>
                  </a:lnTo>
                  <a:lnTo>
                    <a:pt x="24" y="821"/>
                  </a:lnTo>
                  <a:lnTo>
                    <a:pt x="242" y="829"/>
                  </a:lnTo>
                </a:path>
              </a:pathLst>
            </a:custGeom>
            <a:noFill/>
            <a:ln w="33401">
              <a:solidFill>
                <a:srgbClr val="5E5C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2000"/>
            </a:p>
          </p:txBody>
        </p:sp>
      </p:grpSp>
      <p:sp>
        <p:nvSpPr>
          <p:cNvPr id="130" name="Text Box 23">
            <a:extLst>
              <a:ext uri="{FF2B5EF4-FFF2-40B4-BE49-F238E27FC236}">
                <a16:creationId xmlns:a16="http://schemas.microsoft.com/office/drawing/2014/main" id="{DD971C56-5320-4ED9-A320-A1519F770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765" y="3480091"/>
            <a:ext cx="1302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800" dirty="0">
                <a:latin typeface="Trebuchet MS" pitchFamily="34" charset="0"/>
              </a:rPr>
              <a:t>Vendeur</a:t>
            </a:r>
          </a:p>
        </p:txBody>
      </p:sp>
      <p:sp>
        <p:nvSpPr>
          <p:cNvPr id="131" name="Text Box 23">
            <a:extLst>
              <a:ext uri="{FF2B5EF4-FFF2-40B4-BE49-F238E27FC236}">
                <a16:creationId xmlns:a16="http://schemas.microsoft.com/office/drawing/2014/main" id="{E8D169FB-8AD6-4F49-ABCA-4621C5EF0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8748" y="3372079"/>
            <a:ext cx="11224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C8026E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fr-FR" altLang="fr-FR" sz="1800" dirty="0"/>
              <a:t>Acheteur</a:t>
            </a:r>
          </a:p>
        </p:txBody>
      </p:sp>
      <p:sp>
        <p:nvSpPr>
          <p:cNvPr id="132" name="Text Box 24">
            <a:extLst>
              <a:ext uri="{FF2B5EF4-FFF2-40B4-BE49-F238E27FC236}">
                <a16:creationId xmlns:a16="http://schemas.microsoft.com/office/drawing/2014/main" id="{89E5BAE9-9976-4A2F-BEC6-BC9C03515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512" y="1418324"/>
            <a:ext cx="2314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800" dirty="0">
                <a:latin typeface="Trebuchet MS" pitchFamily="34" charset="0"/>
              </a:rPr>
              <a:t>Douane Export</a:t>
            </a:r>
          </a:p>
        </p:txBody>
      </p:sp>
      <p:sp>
        <p:nvSpPr>
          <p:cNvPr id="133" name="Text Box 24">
            <a:extLst>
              <a:ext uri="{FF2B5EF4-FFF2-40B4-BE49-F238E27FC236}">
                <a16:creationId xmlns:a16="http://schemas.microsoft.com/office/drawing/2014/main" id="{327C2C60-78DF-49E9-81D7-13760538D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416" y="1418324"/>
            <a:ext cx="17091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C8026E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fr-FR" altLang="fr-FR" sz="1800" dirty="0"/>
              <a:t>Douane Import</a:t>
            </a:r>
          </a:p>
        </p:txBody>
      </p:sp>
    </p:spTree>
    <p:extLst>
      <p:ext uri="{BB962C8B-B14F-4D97-AF65-F5344CB8AC3E}">
        <p14:creationId xmlns:p14="http://schemas.microsoft.com/office/powerpoint/2010/main" val="308576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8C7903-47AA-CCCF-0164-755E7A521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1758977"/>
            <a:ext cx="3931600" cy="2493165"/>
          </a:xfrm>
        </p:spPr>
        <p:txBody>
          <a:bodyPr anchor="ctr"/>
          <a:lstStyle/>
          <a:p>
            <a:r>
              <a:rPr lang="en-GB" dirty="0" err="1"/>
              <a:t>Négociation</a:t>
            </a:r>
            <a:r>
              <a:rPr lang="en-GB" dirty="0"/>
              <a:t> des Incoterms :</a:t>
            </a:r>
            <a:br>
              <a:rPr lang="en-GB" dirty="0"/>
            </a:br>
            <a:r>
              <a:rPr lang="en-GB" dirty="0"/>
              <a:t>=&gt; Clause </a:t>
            </a:r>
            <a:r>
              <a:rPr lang="en-GB" dirty="0" err="1"/>
              <a:t>contractuelle</a:t>
            </a:r>
            <a:r>
              <a:rPr lang="en-GB" dirty="0"/>
              <a:t> des conditions de livraison</a:t>
            </a:r>
            <a:br>
              <a:rPr lang="en-GB" dirty="0"/>
            </a:b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9C3DE5-5116-097F-1044-FB9A04D7F3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23728" y="3429446"/>
            <a:ext cx="5983075" cy="2791945"/>
          </a:xfrm>
        </p:spPr>
        <p:txBody>
          <a:bodyPr/>
          <a:lstStyle/>
          <a:p>
            <a:r>
              <a:rPr lang="en-GB" dirty="0"/>
              <a:t>Les Incoterms </a:t>
            </a:r>
            <a:r>
              <a:rPr lang="en-GB" dirty="0" err="1"/>
              <a:t>déterminent</a:t>
            </a:r>
            <a:r>
              <a:rPr lang="en-GB" dirty="0"/>
              <a:t> qui sera </a:t>
            </a:r>
            <a:r>
              <a:rPr lang="en-GB" dirty="0" err="1"/>
              <a:t>responsable</a:t>
            </a:r>
            <a:r>
              <a:rPr lang="en-GB" dirty="0"/>
              <a:t> des </a:t>
            </a:r>
            <a:r>
              <a:rPr lang="en-GB" dirty="0" err="1"/>
              <a:t>formalités</a:t>
            </a:r>
            <a:r>
              <a:rPr lang="en-GB" dirty="0"/>
              <a:t> </a:t>
            </a:r>
            <a:r>
              <a:rPr lang="en-GB" dirty="0" err="1"/>
              <a:t>douanières</a:t>
            </a:r>
            <a:r>
              <a:rPr lang="en-GB" dirty="0"/>
              <a:t> export &amp; import / </a:t>
            </a:r>
            <a:r>
              <a:rPr lang="en-GB" dirty="0" err="1"/>
              <a:t>Donnée</a:t>
            </a:r>
            <a:r>
              <a:rPr lang="en-GB" dirty="0"/>
              <a:t> </a:t>
            </a:r>
            <a:r>
              <a:rPr lang="en-GB" dirty="0" err="1"/>
              <a:t>obligatoire</a:t>
            </a:r>
            <a:r>
              <a:rPr lang="en-GB" dirty="0"/>
              <a:t> à </a:t>
            </a:r>
            <a:r>
              <a:rPr lang="en-GB" dirty="0" err="1"/>
              <a:t>saisir</a:t>
            </a:r>
            <a:r>
              <a:rPr lang="en-GB" dirty="0"/>
              <a:t> dans les declarations </a:t>
            </a:r>
            <a:r>
              <a:rPr lang="en-GB" dirty="0" err="1"/>
              <a:t>en</a:t>
            </a:r>
            <a:r>
              <a:rPr lang="en-GB" dirty="0"/>
              <a:t> douane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A  </a:t>
            </a:r>
            <a:r>
              <a:rPr lang="en-GB" dirty="0" err="1"/>
              <a:t>l’international</a:t>
            </a:r>
            <a:r>
              <a:rPr lang="en-GB" dirty="0"/>
              <a:t>, la </a:t>
            </a:r>
            <a:r>
              <a:rPr lang="en-GB" dirty="0" err="1"/>
              <a:t>recommandation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GB" dirty="0" err="1"/>
              <a:t>Vendeur</a:t>
            </a:r>
            <a:r>
              <a:rPr lang="en-GB" dirty="0"/>
              <a:t> = </a:t>
            </a:r>
            <a:r>
              <a:rPr lang="en-GB" dirty="0" err="1"/>
              <a:t>exportateur</a:t>
            </a:r>
            <a:r>
              <a:rPr lang="en-GB" dirty="0"/>
              <a:t> (</a:t>
            </a:r>
            <a:r>
              <a:rPr lang="en-GB" dirty="0" err="1"/>
              <a:t>depuis</a:t>
            </a:r>
            <a:r>
              <a:rPr lang="en-GB" dirty="0"/>
              <a:t> son pays)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GB" dirty="0" err="1"/>
              <a:t>Acheteur</a:t>
            </a:r>
            <a:r>
              <a:rPr lang="en-GB" dirty="0"/>
              <a:t> = </a:t>
            </a:r>
            <a:r>
              <a:rPr lang="en-GB" dirty="0" err="1"/>
              <a:t>importateur</a:t>
            </a:r>
            <a:r>
              <a:rPr lang="en-GB" dirty="0"/>
              <a:t> (dans son pays)</a:t>
            </a:r>
          </a:p>
          <a:p>
            <a:pPr marL="361950"/>
            <a:r>
              <a:rPr lang="en-GB" dirty="0">
                <a:solidFill>
                  <a:srgbClr val="C00000"/>
                </a:solidFill>
              </a:rPr>
              <a:t>Incoterms </a:t>
            </a:r>
            <a:r>
              <a:rPr lang="en-GB" dirty="0" err="1">
                <a:solidFill>
                  <a:srgbClr val="C00000"/>
                </a:solidFill>
              </a:rPr>
              <a:t>extrêmes</a:t>
            </a:r>
            <a:r>
              <a:rPr lang="en-GB" dirty="0">
                <a:solidFill>
                  <a:srgbClr val="C00000"/>
                </a:solidFill>
              </a:rPr>
              <a:t> pas </a:t>
            </a:r>
            <a:r>
              <a:rPr lang="en-GB" dirty="0" err="1">
                <a:solidFill>
                  <a:srgbClr val="C00000"/>
                </a:solidFill>
              </a:rPr>
              <a:t>adaptés</a:t>
            </a:r>
            <a:r>
              <a:rPr lang="en-GB" dirty="0">
                <a:solidFill>
                  <a:srgbClr val="C00000"/>
                </a:solidFill>
              </a:rPr>
              <a:t> : EXW &amp; DDP</a:t>
            </a:r>
          </a:p>
          <a:p>
            <a:pPr marL="361950"/>
            <a:r>
              <a:rPr lang="en-GB" dirty="0">
                <a:solidFill>
                  <a:srgbClr val="00B050"/>
                </a:solidFill>
              </a:rPr>
              <a:t>Incoterms </a:t>
            </a:r>
            <a:r>
              <a:rPr lang="en-GB" dirty="0" err="1">
                <a:solidFill>
                  <a:srgbClr val="00B050"/>
                </a:solidFill>
              </a:rPr>
              <a:t>recommandés</a:t>
            </a:r>
            <a:r>
              <a:rPr lang="en-GB" dirty="0">
                <a:solidFill>
                  <a:srgbClr val="00B050"/>
                </a:solidFill>
              </a:rPr>
              <a:t> : FCA &amp; DAP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72C176-4207-327F-AFD2-A5953E895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A75652-2DD9-2242-928B-C4408E21A69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82C5248-ACC9-4F58-B9F9-153F4A3F1F54}"/>
              </a:ext>
            </a:extLst>
          </p:cNvPr>
          <p:cNvSpPr/>
          <p:nvPr/>
        </p:nvSpPr>
        <p:spPr>
          <a:xfrm>
            <a:off x="9734309" y="636608"/>
            <a:ext cx="2272495" cy="166412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D32F839-ECD5-489A-A11A-302131FB3958}"/>
              </a:ext>
            </a:extLst>
          </p:cNvPr>
          <p:cNvSpPr/>
          <p:nvPr/>
        </p:nvSpPr>
        <p:spPr>
          <a:xfrm>
            <a:off x="5357126" y="636608"/>
            <a:ext cx="2272495" cy="166412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Parchemin vertical 1">
            <a:extLst>
              <a:ext uri="{FF2B5EF4-FFF2-40B4-BE49-F238E27FC236}">
                <a16:creationId xmlns:a16="http://schemas.microsoft.com/office/drawing/2014/main" id="{9F058F6F-58C1-48FC-9D3C-AF00E8702871}"/>
              </a:ext>
            </a:extLst>
          </p:cNvPr>
          <p:cNvSpPr/>
          <p:nvPr/>
        </p:nvSpPr>
        <p:spPr>
          <a:xfrm>
            <a:off x="7831379" y="751981"/>
            <a:ext cx="1537354" cy="1332148"/>
          </a:xfrm>
          <a:prstGeom prst="verticalScroll">
            <a:avLst/>
          </a:prstGeom>
          <a:solidFill>
            <a:schemeClr val="bg2">
              <a:lumMod val="20000"/>
              <a:lumOff val="80000"/>
            </a:schemeClr>
          </a:solidFill>
          <a:ln w="12700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Contrat</a:t>
            </a:r>
            <a:endParaRPr lang="en-US" dirty="0"/>
          </a:p>
          <a:p>
            <a:pPr algn="ctr"/>
            <a:r>
              <a:rPr lang="en-US" dirty="0"/>
              <a:t>Pour la vente de BIENS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3CA3BC0-D4A1-48E5-8074-34555D073E18}"/>
              </a:ext>
            </a:extLst>
          </p:cNvPr>
          <p:cNvSpPr txBox="1"/>
          <p:nvPr/>
        </p:nvSpPr>
        <p:spPr>
          <a:xfrm>
            <a:off x="5711208" y="942297"/>
            <a:ext cx="1533203" cy="11079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Vendeur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/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Fournisseur</a:t>
            </a:r>
            <a:r>
              <a:rPr lang="en-US" dirty="0">
                <a:solidFill>
                  <a:schemeClr val="bg1"/>
                </a:solidFill>
              </a:rPr>
              <a:t> /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Exportateur</a:t>
            </a:r>
            <a:r>
              <a:rPr lang="en-US" dirty="0">
                <a:solidFill>
                  <a:schemeClr val="bg1"/>
                </a:solidFill>
              </a:rPr>
              <a:t> /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Expéditeur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BF63C5C-0D0A-4A36-AB44-5145C90DA14B}"/>
              </a:ext>
            </a:extLst>
          </p:cNvPr>
          <p:cNvSpPr txBox="1"/>
          <p:nvPr/>
        </p:nvSpPr>
        <p:spPr>
          <a:xfrm>
            <a:off x="10260314" y="942297"/>
            <a:ext cx="1418542" cy="11079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Acheteur</a:t>
            </a:r>
            <a:r>
              <a:rPr lang="en-US" dirty="0">
                <a:solidFill>
                  <a:schemeClr val="bg1"/>
                </a:solidFill>
              </a:rPr>
              <a:t> / </a:t>
            </a:r>
          </a:p>
          <a:p>
            <a:r>
              <a:rPr lang="en-US" dirty="0">
                <a:solidFill>
                  <a:schemeClr val="bg1"/>
                </a:solidFill>
              </a:rPr>
              <a:t>Client / </a:t>
            </a:r>
          </a:p>
          <a:p>
            <a:r>
              <a:rPr lang="en-US" dirty="0" err="1">
                <a:solidFill>
                  <a:schemeClr val="bg1"/>
                </a:solidFill>
              </a:rPr>
              <a:t>Importateur</a:t>
            </a:r>
            <a:r>
              <a:rPr lang="en-US" dirty="0">
                <a:solidFill>
                  <a:schemeClr val="bg1"/>
                </a:solidFill>
              </a:rPr>
              <a:t> /</a:t>
            </a:r>
          </a:p>
          <a:p>
            <a:r>
              <a:rPr lang="en-US" dirty="0" err="1">
                <a:solidFill>
                  <a:schemeClr val="bg1"/>
                </a:solidFill>
              </a:rPr>
              <a:t>Destinataire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57663D1-E79D-4C96-9292-31AF26DA33F3}"/>
              </a:ext>
            </a:extLst>
          </p:cNvPr>
          <p:cNvCxnSpPr>
            <a:cxnSpLocks/>
          </p:cNvCxnSpPr>
          <p:nvPr/>
        </p:nvCxnSpPr>
        <p:spPr>
          <a:xfrm>
            <a:off x="7302922" y="2300733"/>
            <a:ext cx="2520280" cy="0"/>
          </a:xfrm>
          <a:prstGeom prst="straightConnector1">
            <a:avLst/>
          </a:prstGeom>
          <a:ln w="19050">
            <a:solidFill>
              <a:schemeClr val="tx1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890015B5-1823-40E1-8236-7C29A87D5626}"/>
              </a:ext>
            </a:extLst>
          </p:cNvPr>
          <p:cNvSpPr txBox="1"/>
          <p:nvPr/>
        </p:nvSpPr>
        <p:spPr>
          <a:xfrm>
            <a:off x="7509931" y="2419198"/>
            <a:ext cx="2316976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b="1" i="1" dirty="0">
                <a:solidFill>
                  <a:schemeClr val="bg1"/>
                </a:solidFill>
              </a:rPr>
              <a:t>FLUX PHYSIQUES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FF80E96-39D9-4C2F-A1BE-249FE26AC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05" y="5510254"/>
            <a:ext cx="381389" cy="381678"/>
          </a:xfrm>
          <a:prstGeom prst="rect">
            <a:avLst/>
          </a:prstGeom>
        </p:spPr>
      </p:pic>
      <p:pic>
        <p:nvPicPr>
          <p:cNvPr id="14" name="Picture 51" descr="Trust">
            <a:extLst>
              <a:ext uri="{FF2B5EF4-FFF2-40B4-BE49-F238E27FC236}">
                <a16:creationId xmlns:a16="http://schemas.microsoft.com/office/drawing/2014/main" id="{FB1E8B0B-576E-4785-AB80-CFDE301F0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68" y="5972853"/>
            <a:ext cx="471864" cy="47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5CEEA7D-B160-4C70-87E7-9A38C70BA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386" y="2439787"/>
            <a:ext cx="918814" cy="73921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8A6270C-9E45-4C21-B179-15BD6A82F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3474" y="2411679"/>
            <a:ext cx="918815" cy="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FFEBC6-3861-2A47-53FD-12FF5AB2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842129"/>
            <a:ext cx="10799759" cy="601700"/>
          </a:xfrm>
        </p:spPr>
        <p:txBody>
          <a:bodyPr/>
          <a:lstStyle/>
          <a:p>
            <a:r>
              <a:rPr lang="en-GB" dirty="0"/>
              <a:t>Cas n°1 : </a:t>
            </a:r>
            <a:br>
              <a:rPr lang="en-GB" dirty="0"/>
            </a:br>
            <a:r>
              <a:rPr lang="fr-FR" dirty="0"/>
              <a:t>Négociation avec un “petit” fournisseur européen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641F2A-D7E3-57EA-7002-B913253E1D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712" y="1492038"/>
            <a:ext cx="10806575" cy="431149"/>
          </a:xfrm>
        </p:spPr>
        <p:txBody>
          <a:bodyPr/>
          <a:lstStyle/>
          <a:p>
            <a:r>
              <a:rPr lang="en-GB" dirty="0" err="1"/>
              <a:t>Stratégie</a:t>
            </a:r>
            <a:r>
              <a:rPr lang="en-GB" dirty="0"/>
              <a:t> de </a:t>
            </a:r>
            <a:r>
              <a:rPr lang="en-GB" dirty="0" err="1"/>
              <a:t>négociation</a:t>
            </a:r>
            <a:r>
              <a:rPr lang="en-GB" dirty="0"/>
              <a:t> </a:t>
            </a:r>
            <a:r>
              <a:rPr lang="en-GB" dirty="0" err="1"/>
              <a:t>côté</a:t>
            </a:r>
            <a:r>
              <a:rPr lang="en-GB" dirty="0"/>
              <a:t> </a:t>
            </a:r>
            <a:r>
              <a:rPr lang="en-GB" dirty="0" err="1"/>
              <a:t>Acheteur</a:t>
            </a:r>
            <a:r>
              <a:rPr lang="en-GB" dirty="0"/>
              <a:t> &amp; </a:t>
            </a:r>
            <a:r>
              <a:rPr lang="en-GB" dirty="0" err="1"/>
              <a:t>conséquences</a:t>
            </a:r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BFE25A-E7DD-565C-9F5B-B5828B95C0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386" y="2979167"/>
            <a:ext cx="4582939" cy="3231133"/>
          </a:xfrm>
        </p:spPr>
        <p:txBody>
          <a:bodyPr/>
          <a:lstStyle/>
          <a:p>
            <a:r>
              <a:rPr lang="en-GB" dirty="0"/>
              <a:t>Tout </a:t>
            </a:r>
            <a:r>
              <a:rPr lang="en-GB" dirty="0" err="1"/>
              <a:t>confier</a:t>
            </a:r>
            <a:r>
              <a:rPr lang="en-GB" dirty="0"/>
              <a:t> au </a:t>
            </a:r>
            <a:r>
              <a:rPr lang="en-GB" dirty="0" err="1"/>
              <a:t>fournisseur</a:t>
            </a:r>
            <a:r>
              <a:rPr lang="en-GB" dirty="0"/>
              <a:t> : export </a:t>
            </a:r>
            <a:r>
              <a:rPr lang="en-GB" dirty="0" err="1"/>
              <a:t>depuis</a:t>
            </a:r>
            <a:r>
              <a:rPr lang="en-GB" dirty="0"/>
              <a:t> </a:t>
            </a:r>
            <a:r>
              <a:rPr lang="en-GB" dirty="0" err="1"/>
              <a:t>l’Europe</a:t>
            </a:r>
            <a:r>
              <a:rPr lang="en-GB" dirty="0"/>
              <a:t> / transport de bout </a:t>
            </a:r>
            <a:r>
              <a:rPr lang="en-GB" dirty="0" err="1"/>
              <a:t>en</a:t>
            </a:r>
            <a:r>
              <a:rPr lang="en-GB" dirty="0"/>
              <a:t> bout  / import à destination :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GB" dirty="0"/>
              <a:t>Imposer “DDP – Delivered Duty Paid - site de destination” Incoterms ICC 2020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79B8EA-362D-4FB7-F6C8-9A303AA0D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A75652-2DD9-2242-928B-C4408E21A69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19D800E4-DB57-4DC7-80E5-7DC5D4581C17}"/>
              </a:ext>
            </a:extLst>
          </p:cNvPr>
          <p:cNvSpPr txBox="1">
            <a:spLocks/>
          </p:cNvSpPr>
          <p:nvPr/>
        </p:nvSpPr>
        <p:spPr>
          <a:xfrm>
            <a:off x="6399385" y="2312417"/>
            <a:ext cx="4782965" cy="37010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Gellix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5"/>
                </a:solidFill>
                <a:latin typeface="Gellix" pitchFamily="50" charset="0"/>
                <a:ea typeface="+mn-ea"/>
                <a:cs typeface="Gellix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5B12D7F0-D71E-438F-92E8-BAD64C2C02C5}"/>
              </a:ext>
            </a:extLst>
          </p:cNvPr>
          <p:cNvSpPr txBox="1">
            <a:spLocks/>
          </p:cNvSpPr>
          <p:nvPr/>
        </p:nvSpPr>
        <p:spPr>
          <a:xfrm>
            <a:off x="6472063" y="2312417"/>
            <a:ext cx="4782965" cy="37010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Gellix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5"/>
                </a:solidFill>
                <a:latin typeface="Gellix" pitchFamily="50" charset="0"/>
                <a:ea typeface="+mn-ea"/>
                <a:cs typeface="Gellix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2F66258-1076-4629-9DD0-928822D9111E}"/>
              </a:ext>
            </a:extLst>
          </p:cNvPr>
          <p:cNvSpPr txBox="1">
            <a:spLocks/>
          </p:cNvSpPr>
          <p:nvPr/>
        </p:nvSpPr>
        <p:spPr>
          <a:xfrm>
            <a:off x="6338352" y="2979167"/>
            <a:ext cx="4782965" cy="32311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Gellix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5"/>
                </a:solidFill>
                <a:latin typeface="Gellix" pitchFamily="50" charset="0"/>
                <a:ea typeface="+mn-ea"/>
                <a:cs typeface="Gellix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Fournisseur</a:t>
            </a:r>
            <a:r>
              <a:rPr lang="en-GB" dirty="0"/>
              <a:t> mis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difficulté</a:t>
            </a:r>
            <a:r>
              <a:rPr lang="en-GB" dirty="0"/>
              <a:t> pour </a:t>
            </a:r>
            <a:r>
              <a:rPr lang="en-GB" dirty="0" err="1"/>
              <a:t>réaliser</a:t>
            </a:r>
            <a:r>
              <a:rPr lang="en-GB" dirty="0"/>
              <a:t> les operations locales à destination : importation &amp; post-</a:t>
            </a:r>
            <a:r>
              <a:rPr lang="en-GB" dirty="0" err="1"/>
              <a:t>acheminement</a:t>
            </a:r>
            <a:endParaRPr lang="en-GB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GB" dirty="0" err="1"/>
              <a:t>Risque</a:t>
            </a:r>
            <a:r>
              <a:rPr lang="en-GB" dirty="0"/>
              <a:t> de </a:t>
            </a:r>
            <a:r>
              <a:rPr lang="en-GB" dirty="0" err="1"/>
              <a:t>blocages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douane &amp; </a:t>
            </a:r>
            <a:r>
              <a:rPr lang="en-GB" dirty="0" err="1"/>
              <a:t>surcoûts</a:t>
            </a:r>
            <a:endParaRPr lang="en-GB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GB" dirty="0" err="1"/>
              <a:t>Négocier</a:t>
            </a:r>
            <a:r>
              <a:rPr lang="en-GB" dirty="0"/>
              <a:t> “DAP – Delivered At Place - port de destination” Incoterms ICC 2020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GB" dirty="0"/>
              <a:t>Demander la </a:t>
            </a:r>
            <a:r>
              <a:rPr lang="en-GB" dirty="0" err="1"/>
              <a:t>cotation</a:t>
            </a:r>
            <a:r>
              <a:rPr lang="en-GB" dirty="0"/>
              <a:t> </a:t>
            </a:r>
            <a:r>
              <a:rPr lang="en-GB" dirty="0" err="1"/>
              <a:t>séparée</a:t>
            </a:r>
            <a:r>
              <a:rPr lang="en-GB" dirty="0"/>
              <a:t> du transport pour verifier </a:t>
            </a:r>
            <a:r>
              <a:rPr lang="en-GB" dirty="0" err="1"/>
              <a:t>si</a:t>
            </a:r>
            <a:r>
              <a:rPr lang="en-GB" dirty="0"/>
              <a:t> le prix transport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compétitif</a:t>
            </a:r>
            <a:endParaRPr lang="en-GB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D9C228A-2494-4A2D-A58E-895E881AEF82}"/>
              </a:ext>
            </a:extLst>
          </p:cNvPr>
          <p:cNvCxnSpPr/>
          <p:nvPr/>
        </p:nvCxnSpPr>
        <p:spPr>
          <a:xfrm>
            <a:off x="5729968" y="2947328"/>
            <a:ext cx="0" cy="32629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èche : courbe vers le bas 13">
            <a:extLst>
              <a:ext uri="{FF2B5EF4-FFF2-40B4-BE49-F238E27FC236}">
                <a16:creationId xmlns:a16="http://schemas.microsoft.com/office/drawing/2014/main" id="{1A680064-B007-460F-B43F-8B049156AC8B}"/>
              </a:ext>
            </a:extLst>
          </p:cNvPr>
          <p:cNvSpPr/>
          <p:nvPr/>
        </p:nvSpPr>
        <p:spPr>
          <a:xfrm>
            <a:off x="4546203" y="2253578"/>
            <a:ext cx="2492825" cy="6842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5" name="Picture 115" descr="sad">
            <a:extLst>
              <a:ext uri="{FF2B5EF4-FFF2-40B4-BE49-F238E27FC236}">
                <a16:creationId xmlns:a16="http://schemas.microsoft.com/office/drawing/2014/main" id="{5B98733D-909A-4A56-A4AE-E6B4013B2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82" y="2209808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55BE1BD-305E-4443-91ED-ECA8B833D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952090" y="5404144"/>
            <a:ext cx="582585" cy="651286"/>
          </a:xfrm>
          <a:prstGeom prst="rect">
            <a:avLst/>
          </a:prstGeom>
        </p:spPr>
      </p:pic>
      <p:pic>
        <p:nvPicPr>
          <p:cNvPr id="20" name="Picture 114" descr="smile">
            <a:extLst>
              <a:ext uri="{FF2B5EF4-FFF2-40B4-BE49-F238E27FC236}">
                <a16:creationId xmlns:a16="http://schemas.microsoft.com/office/drawing/2014/main" id="{A37418C2-1A51-48B8-9A3B-2AE243CB0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641" y="2208491"/>
            <a:ext cx="719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57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FFEBC6-3861-2A47-53FD-12FF5AB2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842129"/>
            <a:ext cx="10799759" cy="601700"/>
          </a:xfrm>
        </p:spPr>
        <p:txBody>
          <a:bodyPr/>
          <a:lstStyle/>
          <a:p>
            <a:r>
              <a:rPr lang="en-GB" dirty="0"/>
              <a:t>Cas n°2 : </a:t>
            </a:r>
            <a:br>
              <a:rPr lang="en-GB" dirty="0"/>
            </a:br>
            <a:r>
              <a:rPr lang="fr-FR" dirty="0"/>
              <a:t>Négociation avec un “gros” fournisseur européen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641F2A-D7E3-57EA-7002-B913253E1D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712" y="1472988"/>
            <a:ext cx="10806575" cy="431149"/>
          </a:xfrm>
        </p:spPr>
        <p:txBody>
          <a:bodyPr/>
          <a:lstStyle/>
          <a:p>
            <a:r>
              <a:rPr lang="en-GB" dirty="0" err="1"/>
              <a:t>Stratégie</a:t>
            </a:r>
            <a:r>
              <a:rPr lang="en-GB" dirty="0"/>
              <a:t> de </a:t>
            </a:r>
            <a:r>
              <a:rPr lang="en-GB" dirty="0" err="1"/>
              <a:t>négociation</a:t>
            </a:r>
            <a:r>
              <a:rPr lang="en-GB" dirty="0"/>
              <a:t> </a:t>
            </a:r>
            <a:r>
              <a:rPr lang="en-GB" dirty="0" err="1"/>
              <a:t>côté</a:t>
            </a:r>
            <a:r>
              <a:rPr lang="en-GB" dirty="0"/>
              <a:t> </a:t>
            </a:r>
            <a:r>
              <a:rPr lang="en-GB" dirty="0" err="1"/>
              <a:t>Vendeur</a:t>
            </a:r>
            <a:r>
              <a:rPr lang="en-GB" dirty="0"/>
              <a:t> &amp; </a:t>
            </a:r>
            <a:r>
              <a:rPr lang="en-GB" dirty="0" err="1"/>
              <a:t>conséquences</a:t>
            </a:r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BFE25A-E7DD-565C-9F5B-B5828B95C0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386" y="2750567"/>
            <a:ext cx="4582939" cy="3231133"/>
          </a:xfrm>
        </p:spPr>
        <p:txBody>
          <a:bodyPr/>
          <a:lstStyle/>
          <a:p>
            <a:r>
              <a:rPr lang="en-GB" dirty="0"/>
              <a:t>Tout </a:t>
            </a:r>
            <a:r>
              <a:rPr lang="en-GB" dirty="0" err="1"/>
              <a:t>confier</a:t>
            </a:r>
            <a:r>
              <a:rPr lang="en-GB" dirty="0"/>
              <a:t> à </a:t>
            </a:r>
            <a:r>
              <a:rPr lang="en-GB" dirty="0" err="1"/>
              <a:t>l’acheteur</a:t>
            </a:r>
            <a:r>
              <a:rPr lang="en-GB" dirty="0"/>
              <a:t>: export </a:t>
            </a:r>
            <a:r>
              <a:rPr lang="en-GB" dirty="0" err="1"/>
              <a:t>depuis</a:t>
            </a:r>
            <a:r>
              <a:rPr lang="en-GB" dirty="0"/>
              <a:t> </a:t>
            </a:r>
            <a:r>
              <a:rPr lang="en-GB" dirty="0" err="1"/>
              <a:t>l’Europe</a:t>
            </a:r>
            <a:r>
              <a:rPr lang="en-GB" dirty="0"/>
              <a:t> / transport de bout </a:t>
            </a:r>
            <a:r>
              <a:rPr lang="en-GB" dirty="0" err="1"/>
              <a:t>en</a:t>
            </a:r>
            <a:r>
              <a:rPr lang="en-GB" dirty="0"/>
              <a:t> bout  / import à destination :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GB" dirty="0"/>
              <a:t>Imposer “EXW – Ex Works - site de fabrication” Incoterms ICC 2020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79B8EA-362D-4FB7-F6C8-9A303AA0D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A75652-2DD9-2242-928B-C4408E21A69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19D800E4-DB57-4DC7-80E5-7DC5D4581C17}"/>
              </a:ext>
            </a:extLst>
          </p:cNvPr>
          <p:cNvSpPr txBox="1">
            <a:spLocks/>
          </p:cNvSpPr>
          <p:nvPr/>
        </p:nvSpPr>
        <p:spPr>
          <a:xfrm>
            <a:off x="6399385" y="2083817"/>
            <a:ext cx="4782965" cy="37010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Gellix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5"/>
                </a:solidFill>
                <a:latin typeface="Gellix" pitchFamily="50" charset="0"/>
                <a:ea typeface="+mn-ea"/>
                <a:cs typeface="Gellix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5B12D7F0-D71E-438F-92E8-BAD64C2C02C5}"/>
              </a:ext>
            </a:extLst>
          </p:cNvPr>
          <p:cNvSpPr txBox="1">
            <a:spLocks/>
          </p:cNvSpPr>
          <p:nvPr/>
        </p:nvSpPr>
        <p:spPr>
          <a:xfrm>
            <a:off x="6472063" y="2083817"/>
            <a:ext cx="4782965" cy="37010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Gellix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5"/>
                </a:solidFill>
                <a:latin typeface="Gellix" pitchFamily="50" charset="0"/>
                <a:ea typeface="+mn-ea"/>
                <a:cs typeface="Gellix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2F66258-1076-4629-9DD0-928822D9111E}"/>
              </a:ext>
            </a:extLst>
          </p:cNvPr>
          <p:cNvSpPr txBox="1">
            <a:spLocks/>
          </p:cNvSpPr>
          <p:nvPr/>
        </p:nvSpPr>
        <p:spPr>
          <a:xfrm>
            <a:off x="6338352" y="2721992"/>
            <a:ext cx="5583572" cy="34692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Gellix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5"/>
                </a:solidFill>
                <a:latin typeface="Gellix" pitchFamily="50" charset="0"/>
                <a:ea typeface="+mn-ea"/>
                <a:cs typeface="Gellix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Acheteur</a:t>
            </a:r>
            <a:r>
              <a:rPr lang="en-GB" dirty="0"/>
              <a:t> mis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difficulté</a:t>
            </a:r>
            <a:r>
              <a:rPr lang="en-GB" dirty="0"/>
              <a:t> pour </a:t>
            </a:r>
            <a:r>
              <a:rPr lang="en-GB" dirty="0" err="1"/>
              <a:t>réaliser</a:t>
            </a:r>
            <a:r>
              <a:rPr lang="en-GB" dirty="0"/>
              <a:t> les operations locales dans pays </a:t>
            </a:r>
            <a:r>
              <a:rPr lang="en-GB" dirty="0" err="1"/>
              <a:t>d’origine</a:t>
            </a:r>
            <a:r>
              <a:rPr lang="en-GB" dirty="0"/>
              <a:t>: </a:t>
            </a:r>
            <a:r>
              <a:rPr lang="en-GB" dirty="0" err="1"/>
              <a:t>chargement</a:t>
            </a:r>
            <a:r>
              <a:rPr lang="en-GB" dirty="0"/>
              <a:t>, </a:t>
            </a:r>
            <a:r>
              <a:rPr lang="en-GB" dirty="0" err="1"/>
              <a:t>pré-acheminement</a:t>
            </a:r>
            <a:r>
              <a:rPr lang="en-GB" dirty="0"/>
              <a:t> &amp; exportation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GB" dirty="0" err="1"/>
              <a:t>Risque</a:t>
            </a:r>
            <a:r>
              <a:rPr lang="en-GB" dirty="0"/>
              <a:t> de </a:t>
            </a:r>
            <a:r>
              <a:rPr lang="en-GB" dirty="0" err="1"/>
              <a:t>problèmes</a:t>
            </a:r>
            <a:r>
              <a:rPr lang="en-GB" dirty="0"/>
              <a:t> </a:t>
            </a:r>
            <a:r>
              <a:rPr lang="en-GB" dirty="0" err="1"/>
              <a:t>logistiques</a:t>
            </a:r>
            <a:r>
              <a:rPr lang="en-GB" dirty="0"/>
              <a:t> et </a:t>
            </a:r>
            <a:r>
              <a:rPr lang="en-GB" dirty="0" err="1"/>
              <a:t>blocages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douane au depart &amp; </a:t>
            </a:r>
            <a:r>
              <a:rPr lang="en-GB" dirty="0" err="1"/>
              <a:t>surcoûts</a:t>
            </a:r>
            <a:endParaRPr lang="en-GB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GB" dirty="0" err="1"/>
              <a:t>Risque</a:t>
            </a:r>
            <a:r>
              <a:rPr lang="en-GB" dirty="0"/>
              <a:t> fiscal </a:t>
            </a:r>
            <a:r>
              <a:rPr lang="en-GB" dirty="0" err="1"/>
              <a:t>vendeur</a:t>
            </a:r>
            <a:r>
              <a:rPr lang="en-GB" dirty="0"/>
              <a:t> UE / </a:t>
            </a:r>
            <a:r>
              <a:rPr lang="en-GB" dirty="0" err="1"/>
              <a:t>preuve</a:t>
            </a:r>
            <a:r>
              <a:rPr lang="en-GB" dirty="0"/>
              <a:t> exemption TVA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GB" dirty="0" err="1"/>
              <a:t>Négocier</a:t>
            </a:r>
            <a:r>
              <a:rPr lang="en-GB" dirty="0"/>
              <a:t> “FCA – Free Carriage - port de </a:t>
            </a:r>
            <a:r>
              <a:rPr lang="en-GB" dirty="0" err="1"/>
              <a:t>départ</a:t>
            </a:r>
            <a:r>
              <a:rPr lang="en-GB" dirty="0"/>
              <a:t>” Incoterms ICC 2020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FOB – Free On Board – </a:t>
            </a:r>
            <a:r>
              <a:rPr lang="en-GB" dirty="0" err="1"/>
              <a:t>Règle</a:t>
            </a:r>
            <a:r>
              <a:rPr lang="en-GB" dirty="0"/>
              <a:t> Incoterms maritime pas </a:t>
            </a:r>
            <a:r>
              <a:rPr lang="en-GB" dirty="0" err="1"/>
              <a:t>adaptée</a:t>
            </a:r>
            <a:r>
              <a:rPr lang="en-GB" dirty="0"/>
              <a:t> pour le transport par </a:t>
            </a:r>
            <a:r>
              <a:rPr lang="en-GB" dirty="0" err="1"/>
              <a:t>conteneurs</a:t>
            </a:r>
            <a:r>
              <a:rPr lang="en-GB" dirty="0"/>
              <a:t> / </a:t>
            </a:r>
            <a:r>
              <a:rPr lang="en-GB" dirty="0" err="1"/>
              <a:t>risque</a:t>
            </a:r>
            <a:r>
              <a:rPr lang="en-GB" dirty="0"/>
              <a:t> de </a:t>
            </a:r>
            <a:r>
              <a:rPr lang="en-GB" dirty="0" err="1"/>
              <a:t>paiement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double des frais de manutentions </a:t>
            </a:r>
            <a:r>
              <a:rPr lang="en-GB" dirty="0" err="1"/>
              <a:t>portuaires</a:t>
            </a:r>
            <a:endParaRPr lang="en-GB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D9C228A-2494-4A2D-A58E-895E881AEF82}"/>
              </a:ext>
            </a:extLst>
          </p:cNvPr>
          <p:cNvCxnSpPr/>
          <p:nvPr/>
        </p:nvCxnSpPr>
        <p:spPr>
          <a:xfrm>
            <a:off x="5729968" y="2718728"/>
            <a:ext cx="0" cy="32629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èche : courbe vers le bas 13">
            <a:extLst>
              <a:ext uri="{FF2B5EF4-FFF2-40B4-BE49-F238E27FC236}">
                <a16:creationId xmlns:a16="http://schemas.microsoft.com/office/drawing/2014/main" id="{1A680064-B007-460F-B43F-8B049156AC8B}"/>
              </a:ext>
            </a:extLst>
          </p:cNvPr>
          <p:cNvSpPr/>
          <p:nvPr/>
        </p:nvSpPr>
        <p:spPr>
          <a:xfrm>
            <a:off x="4546203" y="2024978"/>
            <a:ext cx="2492825" cy="6842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6" name="Picture 47" descr="Alert Caution">
            <a:extLst>
              <a:ext uri="{FF2B5EF4-FFF2-40B4-BE49-F238E27FC236}">
                <a16:creationId xmlns:a16="http://schemas.microsoft.com/office/drawing/2014/main" id="{D4F685AC-C44A-4092-995D-DFF825A2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456" y="5332480"/>
            <a:ext cx="603245" cy="45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5" descr="sad">
            <a:extLst>
              <a:ext uri="{FF2B5EF4-FFF2-40B4-BE49-F238E27FC236}">
                <a16:creationId xmlns:a16="http://schemas.microsoft.com/office/drawing/2014/main" id="{429D710C-6524-446F-881D-554345DBA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82" y="1952633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4" descr="smile">
            <a:extLst>
              <a:ext uri="{FF2B5EF4-FFF2-40B4-BE49-F238E27FC236}">
                <a16:creationId xmlns:a16="http://schemas.microsoft.com/office/drawing/2014/main" id="{47C677B9-7A61-47A9-8FA7-61EC6F652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641" y="1951316"/>
            <a:ext cx="719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60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FFEBC6-3861-2A47-53FD-12FF5AB2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842129"/>
            <a:ext cx="10799759" cy="601700"/>
          </a:xfrm>
        </p:spPr>
        <p:txBody>
          <a:bodyPr/>
          <a:lstStyle/>
          <a:p>
            <a:r>
              <a:rPr lang="en-GB" dirty="0"/>
              <a:t>Cas n°3 : </a:t>
            </a:r>
            <a:br>
              <a:rPr lang="en-GB" dirty="0"/>
            </a:br>
            <a:r>
              <a:rPr lang="fr-FR" dirty="0"/>
              <a:t>Négociation avec un client international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641F2A-D7E3-57EA-7002-B913253E1D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712" y="1472988"/>
            <a:ext cx="10806575" cy="431149"/>
          </a:xfrm>
        </p:spPr>
        <p:txBody>
          <a:bodyPr/>
          <a:lstStyle/>
          <a:p>
            <a:r>
              <a:rPr lang="en-GB" dirty="0" err="1"/>
              <a:t>Stratégie</a:t>
            </a:r>
            <a:r>
              <a:rPr lang="en-GB" dirty="0"/>
              <a:t> de </a:t>
            </a:r>
            <a:r>
              <a:rPr lang="en-GB" dirty="0" err="1"/>
              <a:t>négociation</a:t>
            </a:r>
            <a:r>
              <a:rPr lang="en-GB" dirty="0"/>
              <a:t> du </a:t>
            </a:r>
            <a:r>
              <a:rPr lang="en-GB" dirty="0" err="1"/>
              <a:t>Vendeur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79B8EA-362D-4FB7-F6C8-9A303AA0D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A75652-2DD9-2242-928B-C4408E21A69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19D800E4-DB57-4DC7-80E5-7DC5D4581C17}"/>
              </a:ext>
            </a:extLst>
          </p:cNvPr>
          <p:cNvSpPr txBox="1">
            <a:spLocks/>
          </p:cNvSpPr>
          <p:nvPr/>
        </p:nvSpPr>
        <p:spPr>
          <a:xfrm>
            <a:off x="6399385" y="2083817"/>
            <a:ext cx="4782965" cy="37010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Gellix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5"/>
                </a:solidFill>
                <a:latin typeface="Gellix" pitchFamily="50" charset="0"/>
                <a:ea typeface="+mn-ea"/>
                <a:cs typeface="Gellix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5B12D7F0-D71E-438F-92E8-BAD64C2C02C5}"/>
              </a:ext>
            </a:extLst>
          </p:cNvPr>
          <p:cNvSpPr txBox="1">
            <a:spLocks/>
          </p:cNvSpPr>
          <p:nvPr/>
        </p:nvSpPr>
        <p:spPr>
          <a:xfrm>
            <a:off x="6472063" y="2083817"/>
            <a:ext cx="4782965" cy="37010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j-lt"/>
                <a:ea typeface="+mn-ea"/>
                <a:cs typeface="Gellix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5"/>
                </a:solidFill>
                <a:latin typeface="Gellix" pitchFamily="50" charset="0"/>
                <a:ea typeface="+mn-ea"/>
                <a:cs typeface="Gellix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693A934-77F8-A15B-4893-482030AEF8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385" y="2312417"/>
            <a:ext cx="11244760" cy="3701097"/>
          </a:xfrm>
        </p:spPr>
        <p:txBody>
          <a:bodyPr/>
          <a:lstStyle/>
          <a:p>
            <a:r>
              <a:rPr lang="fr-FR" dirty="0"/>
              <a:t>Promouvoir un partage équilibré :</a:t>
            </a:r>
          </a:p>
          <a:p>
            <a:r>
              <a:rPr lang="fr-FR" dirty="0"/>
              <a:t>En tant que vendeur =&gt; gestion des formalités de douane export (pas de EXW !)</a:t>
            </a:r>
          </a:p>
          <a:p>
            <a:r>
              <a:rPr lang="fr-FR" dirty="0"/>
              <a:t>Evaluer vos capacités de transport versus celles de votre client pour définir le lieu de transfert de risque:</a:t>
            </a:r>
          </a:p>
          <a:p>
            <a:pPr marL="285750" indent="-285750">
              <a:buFontTx/>
              <a:buChar char="-"/>
            </a:pPr>
            <a:r>
              <a:rPr lang="fr-FR" dirty="0"/>
              <a:t>À la sortie de votre usine =&gt; « FCA usine » - Incoterms ICC 2020</a:t>
            </a:r>
          </a:p>
          <a:p>
            <a:pPr marL="285750" indent="-285750">
              <a:buFontTx/>
              <a:buChar char="-"/>
            </a:pPr>
            <a:r>
              <a:rPr lang="fr-FR" dirty="0"/>
              <a:t>Au port ou aéroport de votre pays : « FCA port/aéroport de départ » - Incoterms ICC 2020</a:t>
            </a:r>
          </a:p>
          <a:p>
            <a:pPr marL="285750" indent="-285750">
              <a:buFontTx/>
              <a:buChar char="-"/>
            </a:pPr>
            <a:r>
              <a:rPr lang="fr-FR" dirty="0"/>
              <a:t>Au port ou aéroport du pays de votre client : « DAP port/aéroport de destination » - Incoterms ICC 2020</a:t>
            </a:r>
          </a:p>
          <a:p>
            <a:pPr marL="285750" indent="-285750">
              <a:buFontTx/>
              <a:buChar char="-"/>
            </a:pPr>
            <a:r>
              <a:rPr lang="fr-FR" dirty="0"/>
              <a:t>A destination chez votre client =&gt; « DAP site du client » - Incoterms ICC 2020</a:t>
            </a:r>
          </a:p>
          <a:p>
            <a:r>
              <a:rPr lang="fr-FR" dirty="0"/>
              <a:t>Dans tous les cas, c’est votre client qui gère les formalités de douane import (pas de DDP !)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314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F27311-DAB7-6E07-EE88-DF2C7F5ED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908804"/>
            <a:ext cx="10799759" cy="601700"/>
          </a:xfrm>
        </p:spPr>
        <p:txBody>
          <a:bodyPr/>
          <a:lstStyle/>
          <a:p>
            <a:r>
              <a:rPr lang="en-GB" dirty="0"/>
              <a:t>Objectif </a:t>
            </a:r>
            <a:r>
              <a:rPr lang="en-GB" dirty="0" err="1"/>
              <a:t>d’une</a:t>
            </a:r>
            <a:r>
              <a:rPr lang="en-GB" dirty="0"/>
              <a:t> </a:t>
            </a:r>
            <a:r>
              <a:rPr lang="en-GB" dirty="0" err="1"/>
              <a:t>négociation</a:t>
            </a:r>
            <a:r>
              <a:rPr lang="en-GB" dirty="0"/>
              <a:t> </a:t>
            </a:r>
            <a:r>
              <a:rPr lang="en-GB" dirty="0" err="1"/>
              <a:t>réussie</a:t>
            </a:r>
            <a:r>
              <a:rPr lang="en-GB" dirty="0"/>
              <a:t> :</a:t>
            </a:r>
            <a:br>
              <a:rPr lang="en-GB" dirty="0"/>
            </a:br>
            <a:r>
              <a:rPr lang="en-GB" dirty="0"/>
              <a:t>minimiser les </a:t>
            </a:r>
            <a:r>
              <a:rPr lang="en-GB" dirty="0" err="1"/>
              <a:t>risques</a:t>
            </a:r>
            <a:r>
              <a:rPr lang="en-GB" dirty="0"/>
              <a:t> &amp; </a:t>
            </a:r>
            <a:r>
              <a:rPr lang="en-GB" dirty="0" err="1"/>
              <a:t>coûts</a:t>
            </a:r>
            <a:r>
              <a:rPr lang="en-GB" dirty="0"/>
              <a:t> pour les 2 parties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A1929B4-AB70-42A5-B399-DDC6AF366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140" y="2216882"/>
            <a:ext cx="3663544" cy="2424235"/>
          </a:xfrm>
          <a:prstGeom prst="rect">
            <a:avLst/>
          </a:prstGeom>
        </p:spPr>
      </p:pic>
      <p:pic>
        <p:nvPicPr>
          <p:cNvPr id="6" name="Image 5" descr="Une image contenant texte, CD&#10;&#10;Description générée automatiquement">
            <a:extLst>
              <a:ext uri="{FF2B5EF4-FFF2-40B4-BE49-F238E27FC236}">
                <a16:creationId xmlns:a16="http://schemas.microsoft.com/office/drawing/2014/main" id="{4B8D6E10-2753-4055-9160-593D0F305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16" y="1865616"/>
            <a:ext cx="2282372" cy="3430284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37A79CE9-DD52-4E67-8F32-091733A25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928" y="2188306"/>
            <a:ext cx="2527946" cy="2424235"/>
          </a:xfrm>
          <a:prstGeom prst="rect">
            <a:avLst/>
          </a:prstGeom>
        </p:spPr>
      </p:pic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488DA06D-4DEB-4333-9D7D-21C328793051}"/>
              </a:ext>
            </a:extLst>
          </p:cNvPr>
          <p:cNvSpPr/>
          <p:nvPr/>
        </p:nvSpPr>
        <p:spPr>
          <a:xfrm>
            <a:off x="3086100" y="3219450"/>
            <a:ext cx="866775" cy="809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Flèche : droite 133">
            <a:extLst>
              <a:ext uri="{FF2B5EF4-FFF2-40B4-BE49-F238E27FC236}">
                <a16:creationId xmlns:a16="http://schemas.microsoft.com/office/drawing/2014/main" id="{762B4B2D-1824-4AB9-B1AB-4993207486CD}"/>
              </a:ext>
            </a:extLst>
          </p:cNvPr>
          <p:cNvSpPr/>
          <p:nvPr/>
        </p:nvSpPr>
        <p:spPr>
          <a:xfrm>
            <a:off x="6940013" y="3219450"/>
            <a:ext cx="866775" cy="809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space réservé du numéro de diapositive 4">
            <a:extLst>
              <a:ext uri="{FF2B5EF4-FFF2-40B4-BE49-F238E27FC236}">
                <a16:creationId xmlns:a16="http://schemas.microsoft.com/office/drawing/2014/main" id="{482E13A6-4A02-4592-A0A9-2356414D0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</p:spPr>
        <p:txBody>
          <a:bodyPr/>
          <a:lstStyle/>
          <a:p>
            <a:fld id="{78A75652-2DD9-2242-928B-C4408E21A69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586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F27311-DAB7-6E07-EE88-DF2C7F5ED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>
                <a:solidFill>
                  <a:schemeClr val="tx1"/>
                </a:solidFill>
                <a:cs typeface="+mj-cs"/>
              </a:rPr>
              <a:t>Merci pour votre attention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58AC8BF8-45BE-45EF-9E06-F42B95239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r="10050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47D9EC28-40E2-4E72-BC3F-463625BD9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</p:spPr>
        <p:txBody>
          <a:bodyPr/>
          <a:lstStyle/>
          <a:p>
            <a:fld id="{78A75652-2DD9-2242-928B-C4408E21A69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096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WE ARE ICC">
      <a:dk1>
        <a:srgbClr val="007BFF"/>
      </a:dk1>
      <a:lt1>
        <a:srgbClr val="000000"/>
      </a:lt1>
      <a:dk2>
        <a:srgbClr val="FFFFFF"/>
      </a:dk2>
      <a:lt2>
        <a:srgbClr val="007BFF"/>
      </a:lt2>
      <a:accent1>
        <a:srgbClr val="007DFF"/>
      </a:accent1>
      <a:accent2>
        <a:srgbClr val="00BC00"/>
      </a:accent2>
      <a:accent3>
        <a:srgbClr val="853DE5"/>
      </a:accent3>
      <a:accent4>
        <a:srgbClr val="FF5769"/>
      </a:accent4>
      <a:accent5>
        <a:srgbClr val="999998"/>
      </a:accent5>
      <a:accent6>
        <a:srgbClr val="382F2C"/>
      </a:accent6>
      <a:hlink>
        <a:srgbClr val="007DFF"/>
      </a:hlink>
      <a:folHlink>
        <a:srgbClr val="003493"/>
      </a:folHlink>
    </a:clrScheme>
    <a:fontScheme name="HELVETICA">
      <a:majorFont>
        <a:latin typeface="Helvetica regular"/>
        <a:ea typeface=""/>
        <a:cs typeface=""/>
      </a:majorFont>
      <a:minorFont>
        <a:latin typeface="Helvetica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Bef>
            <a:spcPts val="1800"/>
          </a:spcBef>
          <a:buSzPct val="120000"/>
          <a:defRPr sz="2800" dirty="0">
            <a:solidFill>
              <a:srgbClr val="0263A7"/>
            </a:solidFill>
            <a:latin typeface="Gotham Medium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WE ARE ICC">
      <a:dk1>
        <a:srgbClr val="007BFF"/>
      </a:dk1>
      <a:lt1>
        <a:srgbClr val="000000"/>
      </a:lt1>
      <a:dk2>
        <a:srgbClr val="FFFFFF"/>
      </a:dk2>
      <a:lt2>
        <a:srgbClr val="007BFF"/>
      </a:lt2>
      <a:accent1>
        <a:srgbClr val="007DFF"/>
      </a:accent1>
      <a:accent2>
        <a:srgbClr val="00BC00"/>
      </a:accent2>
      <a:accent3>
        <a:srgbClr val="853DE5"/>
      </a:accent3>
      <a:accent4>
        <a:srgbClr val="FF5769"/>
      </a:accent4>
      <a:accent5>
        <a:srgbClr val="999998"/>
      </a:accent5>
      <a:accent6>
        <a:srgbClr val="382F2C"/>
      </a:accent6>
      <a:hlink>
        <a:srgbClr val="007DFF"/>
      </a:hlink>
      <a:folHlink>
        <a:srgbClr val="003493"/>
      </a:folHlink>
    </a:clrScheme>
    <a:fontScheme name="HELVETICA">
      <a:majorFont>
        <a:latin typeface="Helvetica regular"/>
        <a:ea typeface=""/>
        <a:cs typeface=""/>
      </a:majorFont>
      <a:minorFont>
        <a:latin typeface="Helvetica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Bef>
            <a:spcPts val="1800"/>
          </a:spcBef>
          <a:buSzPct val="120000"/>
          <a:defRPr sz="2800" dirty="0">
            <a:solidFill>
              <a:srgbClr val="0263A7"/>
            </a:solidFill>
            <a:latin typeface="Gotham Medium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WE ARE ICC">
      <a:dk1>
        <a:srgbClr val="007BFF"/>
      </a:dk1>
      <a:lt1>
        <a:srgbClr val="000000"/>
      </a:lt1>
      <a:dk2>
        <a:srgbClr val="FFFFFF"/>
      </a:dk2>
      <a:lt2>
        <a:srgbClr val="007BFF"/>
      </a:lt2>
      <a:accent1>
        <a:srgbClr val="007DFF"/>
      </a:accent1>
      <a:accent2>
        <a:srgbClr val="00BC00"/>
      </a:accent2>
      <a:accent3>
        <a:srgbClr val="853DE5"/>
      </a:accent3>
      <a:accent4>
        <a:srgbClr val="FF5769"/>
      </a:accent4>
      <a:accent5>
        <a:srgbClr val="999998"/>
      </a:accent5>
      <a:accent6>
        <a:srgbClr val="382F2C"/>
      </a:accent6>
      <a:hlink>
        <a:srgbClr val="007DFF"/>
      </a:hlink>
      <a:folHlink>
        <a:srgbClr val="003493"/>
      </a:folHlink>
    </a:clrScheme>
    <a:fontScheme name="HELVETICA">
      <a:majorFont>
        <a:latin typeface="Helvetica regular"/>
        <a:ea typeface=""/>
        <a:cs typeface=""/>
      </a:majorFont>
      <a:minorFont>
        <a:latin typeface="Helvetica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Bef>
            <a:spcPts val="1800"/>
          </a:spcBef>
          <a:buSzPct val="120000"/>
          <a:defRPr dirty="0" err="1" smtClean="0">
            <a:solidFill>
              <a:schemeClr val="bg1"/>
            </a:solidFill>
            <a:latin typeface="+mj-lt"/>
            <a:cs typeface="Gellix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WE ARE ICC">
      <a:dk1>
        <a:srgbClr val="007BFF"/>
      </a:dk1>
      <a:lt1>
        <a:srgbClr val="000000"/>
      </a:lt1>
      <a:dk2>
        <a:srgbClr val="FFFFFF"/>
      </a:dk2>
      <a:lt2>
        <a:srgbClr val="007BFF"/>
      </a:lt2>
      <a:accent1>
        <a:srgbClr val="007DFF"/>
      </a:accent1>
      <a:accent2>
        <a:srgbClr val="00BC00"/>
      </a:accent2>
      <a:accent3>
        <a:srgbClr val="853DE5"/>
      </a:accent3>
      <a:accent4>
        <a:srgbClr val="FF5769"/>
      </a:accent4>
      <a:accent5>
        <a:srgbClr val="999998"/>
      </a:accent5>
      <a:accent6>
        <a:srgbClr val="382F2C"/>
      </a:accent6>
      <a:hlink>
        <a:srgbClr val="007DFF"/>
      </a:hlink>
      <a:folHlink>
        <a:srgbClr val="003493"/>
      </a:folHlink>
    </a:clrScheme>
    <a:fontScheme name="HELVETICA">
      <a:majorFont>
        <a:latin typeface="Helvetica regular"/>
        <a:ea typeface=""/>
        <a:cs typeface=""/>
      </a:majorFont>
      <a:minorFont>
        <a:latin typeface="Helvetica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Bef>
            <a:spcPts val="1800"/>
          </a:spcBef>
          <a:buSzPct val="120000"/>
          <a:defRPr dirty="0" smtClean="0">
            <a:solidFill>
              <a:schemeClr val="bg1"/>
            </a:solidFill>
            <a:latin typeface="Gellix" pitchFamily="2" charset="77"/>
            <a:cs typeface="Gellix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40BB9D21FF7C414DBAE17BB9C7DADD2E|-1315905429" UniqueId="60cfd7e8-6142-4183-ae42-dd7887fd93c5">
      <p:Name>Retention</p:Name>
      <p:Description>Automatic scheduling of content for processing, and performing a retention action on content that has reached its due date.</p:Description>
      <p:CustomData>
        <Schedules nextStageId="3">
          <Schedule type="Default">
            <stages>
              <data stageId="1" stageDeleted="true"/>
              <data stageId="2">
                <formula id="Microsoft.Office.RecordsManagement.PolicyFeatures.Expiration.Formula.BuiltIn">
                  <number>6</number>
                  <property>Modified</property>
                  <propertyId>28cf69c5-fa48-462a-b5cd-27b6f9d2bd5f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BB9D21FF7C414DBAE17BB9C7DADD2E" ma:contentTypeVersion="28" ma:contentTypeDescription="Create a new document." ma:contentTypeScope="" ma:versionID="a6705b53bfdbb2b21ac03419f0afaef7">
  <xsd:schema xmlns:xsd="http://www.w3.org/2001/XMLSchema" xmlns:xs="http://www.w3.org/2001/XMLSchema" xmlns:p="http://schemas.microsoft.com/office/2006/metadata/properties" xmlns:ns1="http://schemas.microsoft.com/sharepoint/v3" xmlns:ns2="2bd86d0c-eb23-4907-a72b-b86d8570c29f" xmlns:ns3="dd6a61b0-53a2-40d6-abc1-0594a239469b" xmlns:ns4="598f140b-4145-4024-8bcc-6d7083f15a24" targetNamespace="http://schemas.microsoft.com/office/2006/metadata/properties" ma:root="true" ma:fieldsID="f4368cbe65ab9db36eddedd306e7774c" ns1:_="" ns2:_="" ns3:_="" ns4:_="">
    <xsd:import namespace="http://schemas.microsoft.com/sharepoint/v3"/>
    <xsd:import namespace="2bd86d0c-eb23-4907-a72b-b86d8570c29f"/>
    <xsd:import namespace="dd6a61b0-53a2-40d6-abc1-0594a239469b"/>
    <xsd:import namespace="598f140b-4145-4024-8bcc-6d7083f15a2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_dlc_ExpireDateSaved" minOccurs="0"/>
                <xsd:element ref="ns1:_dlc_ExpireDate" minOccurs="0"/>
                <xsd:element ref="ns1:_dlc_Exempt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Location" minOccurs="0"/>
                <xsd:element ref="ns3:lcf76f155ced4ddcb4097134ff3c332f" minOccurs="0"/>
                <xsd:element ref="ns4:TaxCatchAll" minOccurs="0"/>
                <xsd:element ref="ns3:ExtendLif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11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2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dlc_Exempt" ma:index="13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86d0c-eb23-4907-a72b-b86d8570c29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a61b0-53a2-40d6-abc1-0594a23946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b34d393a-c683-4ae6-92a3-16801d27c9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xtendLife" ma:index="30" nillable="true" ma:displayName="Extend Life" ma:format="DateOnly" ma:internalName="ExtendLif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f140b-4145-4024-8bcc-6d7083f15a24" elementFormDefault="qualified">
    <xsd:import namespace="http://schemas.microsoft.com/office/2006/documentManagement/types"/>
    <xsd:import namespace="http://schemas.microsoft.com/office/infopath/2007/PartnerControls"/>
    <xsd:element name="TaxCatchAll" ma:index="29" nillable="true" ma:displayName="Taxonomy Catch All Column" ma:hidden="true" ma:list="{7d160fe4-a607-4181-ace3-064641e5a6f2}" ma:internalName="TaxCatchAll" ma:showField="CatchAllData" ma:web="2bd86d0c-eb23-4907-a72b-b86d8570c2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8f140b-4145-4024-8bcc-6d7083f15a24" xsi:nil="true"/>
    <SharedWithUsers xmlns="2bd86d0c-eb23-4907-a72b-b86d8570c29f">
      <UserInfo>
        <DisplayName>VIEILLEDENT Stéphanie</DisplayName>
        <AccountId>58</AccountId>
        <AccountType/>
      </UserInfo>
    </SharedWithUsers>
    <lcf76f155ced4ddcb4097134ff3c332f xmlns="dd6a61b0-53a2-40d6-abc1-0594a239469b">
      <Terms xmlns="http://schemas.microsoft.com/office/infopath/2007/PartnerControls"/>
    </lcf76f155ced4ddcb4097134ff3c332f>
    <_dlc_DocId xmlns="2bd86d0c-eb23-4907-a72b-b86d8570c29f">4DRPCA7FPN4V-160241813-18091</_dlc_DocId>
    <_dlc_ExpireDateSaved xmlns="http://schemas.microsoft.com/sharepoint/v3" xsi:nil="true"/>
    <_dlc_ExpireDate xmlns="http://schemas.microsoft.com/sharepoint/v3">2022-12-22T06:44:00+00:00</_dlc_ExpireDate>
    <_dlc_DocIdUrl xmlns="2bd86d0c-eb23-4907-a72b-b86d8570c29f">
      <Url>https://iccwbo.sharepoint.com/sites/Public-Communication/_layouts/15/DocIdRedir.aspx?ID=4DRPCA7FPN4V-160241813-18091</Url>
      <Description>4DRPCA7FPN4V-160241813-18091</Description>
    </_dlc_DocIdUrl>
    <ExtendLife xmlns="dd6a61b0-53a2-40d6-abc1-0594a239469b" xsi:nil="true"/>
  </documentManagement>
</p:properties>
</file>

<file path=customXml/itemProps1.xml><?xml version="1.0" encoding="utf-8"?>
<ds:datastoreItem xmlns:ds="http://schemas.openxmlformats.org/officeDocument/2006/customXml" ds:itemID="{BBD8A189-AB4C-4C90-B68A-E031B6B04F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26692B-BB5A-4C7C-8CD3-077BA8E6B20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07A3E9A-7E20-4BFF-980E-5571668469BD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B5195B41-B6EC-41B3-82E2-D13F09BFBD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bd86d0c-eb23-4907-a72b-b86d8570c29f"/>
    <ds:schemaRef ds:uri="dd6a61b0-53a2-40d6-abc1-0594a239469b"/>
    <ds:schemaRef ds:uri="598f140b-4145-4024-8bcc-6d7083f15a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F336BC08-C13D-4844-B7B9-3151466BA8CE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bd86d0c-eb23-4907-a72b-b86d8570c29f"/>
    <ds:schemaRef ds:uri="http://schemas.microsoft.com/sharepoint/v3"/>
    <ds:schemaRef ds:uri="http://purl.org/dc/terms/"/>
    <ds:schemaRef ds:uri="http://www.w3.org/XML/1998/namespace"/>
    <ds:schemaRef ds:uri="598f140b-4145-4024-8bcc-6d7083f15a24"/>
    <ds:schemaRef ds:uri="http://purl.org/dc/elements/1.1/"/>
    <ds:schemaRef ds:uri="dd6a61b0-53a2-40d6-abc1-0594a239469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Office PowerPoint</Application>
  <PresentationFormat>Grand écran</PresentationFormat>
  <Paragraphs>88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8</vt:i4>
      </vt:variant>
    </vt:vector>
  </HeadingPairs>
  <TitlesOfParts>
    <vt:vector size="20" baseType="lpstr">
      <vt:lpstr>Arial</vt:lpstr>
      <vt:lpstr>Calibri</vt:lpstr>
      <vt:lpstr>Gellix</vt:lpstr>
      <vt:lpstr>Gotham Medium</vt:lpstr>
      <vt:lpstr>Helvetica regular</vt:lpstr>
      <vt:lpstr>Symbol</vt:lpstr>
      <vt:lpstr>Times New Roman</vt:lpstr>
      <vt:lpstr>Trebuchet MS</vt:lpstr>
      <vt:lpstr>1_Office Theme</vt:lpstr>
      <vt:lpstr>2_Office Theme</vt:lpstr>
      <vt:lpstr>3_Office Theme</vt:lpstr>
      <vt:lpstr>6_Office Theme</vt:lpstr>
      <vt:lpstr>Les Incoterms 2020 Cas pratique </vt:lpstr>
      <vt:lpstr>Etapes clefs d’un flux international</vt:lpstr>
      <vt:lpstr>Négociation des Incoterms : =&gt; Clause contractuelle des conditions de livraison </vt:lpstr>
      <vt:lpstr>Cas n°1 :  Négociation avec un “petit” fournisseur européen</vt:lpstr>
      <vt:lpstr>Cas n°2 :  Négociation avec un “gros” fournisseur européen</vt:lpstr>
      <vt:lpstr>Cas n°3 :  Négociation avec un client international</vt:lpstr>
      <vt:lpstr>Objectif d’une négociation réussie : minimiser les risques &amp; coûts pour les 2 parties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Secretary General’s Update    10 September 2019, Moscow</dc:title>
  <dc:creator>macintosh365</dc:creator>
  <cp:lastModifiedBy>POUJADE Karen</cp:lastModifiedBy>
  <cp:revision>86</cp:revision>
  <dcterms:created xsi:type="dcterms:W3CDTF">2019-09-30T09:02:35Z</dcterms:created>
  <dcterms:modified xsi:type="dcterms:W3CDTF">2023-09-13T15:49:39Z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0x01010040BB9D21FF7C414DBAE17BB9C7DADD2E</vt:lpwstr>
  </property>
  <property fmtid="{D5CDD505-2E9C-101B-9397-08002B2CF9AE}" pid="3" name="Order">
    <vt:r8>100</vt:r8>
  </property>
  <property fmtid="{D5CDD505-2E9C-101B-9397-08002B2CF9AE}" pid="4" name="_dlc_DocIdItemGuid">
    <vt:lpwstr>a244962a-2a21-44a2-ba59-66753166cdb0</vt:lpwstr>
  </property>
  <property fmtid="{D5CDD505-2E9C-101B-9397-08002B2CF9AE}" pid="5" name="MediaServiceImageTags">
    <vt:lpwstr/>
  </property>
  <property fmtid="{D5CDD505-2E9C-101B-9397-08002B2CF9AE}" pid="6" name="_dlc_policyId">
    <vt:lpwstr>0x01010040BB9D21FF7C414DBAE17BB9C7DADD2E|-1315905429</vt:lpwstr>
  </property>
  <property fmtid="{D5CDD505-2E9C-101B-9397-08002B2CF9AE}" pid="7" name="ItemRetentionFormula">
    <vt:lpwstr>&lt;formula id="Microsoft.Office.RecordsManagement.PolicyFeatures.Expiration.Formula.BuiltIn"&gt;&lt;number&gt;6&lt;/number&gt;&lt;property&gt;Modified&lt;/property&gt;&lt;propertyId&gt;28cf69c5-fa48-462a-b5cd-27b6f9d2bd5f&lt;/propertyId&gt;&lt;period&gt;months&lt;/period&gt;&lt;/formula&gt;</vt:lpwstr>
  </property>
</Properties>
</file>