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6"/>
    <p:sldMasterId id="2147483676" r:id="rId7"/>
    <p:sldMasterId id="2147483678" r:id="rId8"/>
    <p:sldMasterId id="2147483685" r:id="rId9"/>
  </p:sldMasterIdLst>
  <p:notesMasterIdLst>
    <p:notesMasterId r:id="rId16"/>
  </p:notesMasterIdLst>
  <p:handoutMasterIdLst>
    <p:handoutMasterId r:id="rId17"/>
  </p:handoutMasterIdLst>
  <p:sldIdLst>
    <p:sldId id="387" r:id="rId10"/>
    <p:sldId id="399" r:id="rId11"/>
    <p:sldId id="400" r:id="rId12"/>
    <p:sldId id="401" r:id="rId13"/>
    <p:sldId id="403" r:id="rId14"/>
    <p:sldId id="402" r:id="rId15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DD"/>
    <a:srgbClr val="005191"/>
    <a:srgbClr val="FFFFFF"/>
    <a:srgbClr val="BF3B25"/>
    <a:srgbClr val="F5D037"/>
    <a:srgbClr val="FD724F"/>
    <a:srgbClr val="AF7076"/>
    <a:srgbClr val="F38400"/>
    <a:srgbClr val="001145"/>
    <a:srgbClr val="EB3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05FCE-D5C4-4140-98BF-764738996B5A}" v="8" dt="2022-06-13T09:24:18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693"/>
  </p:normalViewPr>
  <p:slideViewPr>
    <p:cSldViewPr snapToGrid="0">
      <p:cViewPr varScale="1">
        <p:scale>
          <a:sx n="73" d="100"/>
          <a:sy n="73" d="100"/>
        </p:scale>
        <p:origin x="5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9" d="100"/>
          <a:sy n="149" d="100"/>
        </p:scale>
        <p:origin x="4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C6C5512-226C-DA77-DEBB-E5C0FA495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76" cy="497206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ED3633-7870-5307-D042-5909DD779A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486" y="0"/>
            <a:ext cx="2947776" cy="497206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521DF94D-13F3-CB43-BCBA-A6FA21D6F5BE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0A63-4584-11AD-3248-0F1394C477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5782"/>
            <a:ext cx="2947776" cy="497206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7B02D-F1E2-B2F9-539E-0D81EE980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486" y="9435782"/>
            <a:ext cx="2947776" cy="497206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DD38CB70-A5DC-C94F-A768-62875D38BDB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9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2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361B577B-425C-40D3-99C9-B701EE766AE3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6" y="4780250"/>
            <a:ext cx="5440680" cy="3911114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2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C7302F65-5E0B-4287-A0D7-D8CEE1B7DE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8">
            <a:extLst>
              <a:ext uri="{FF2B5EF4-FFF2-40B4-BE49-F238E27FC236}">
                <a16:creationId xmlns:a16="http://schemas.microsoft.com/office/drawing/2014/main" id="{396372B1-3A1E-201D-D06D-B79CFDD38E3A}"/>
              </a:ext>
            </a:extLst>
          </p:cNvPr>
          <p:cNvSpPr txBox="1">
            <a:spLocks/>
          </p:cNvSpPr>
          <p:nvPr userDrawn="1"/>
        </p:nvSpPr>
        <p:spPr>
          <a:xfrm>
            <a:off x="3857138" y="1831377"/>
            <a:ext cx="6027642" cy="15973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b="1" i="0" kern="1200" spc="0">
                <a:solidFill>
                  <a:srgbClr val="FFFFFF"/>
                </a:solidFill>
                <a:latin typeface="Gellix SemiBold" pitchFamily="2" charset="77"/>
                <a:ea typeface="+mj-ea"/>
                <a:cs typeface="Gellix SemiBold" pitchFamily="2" charset="77"/>
              </a:defRPr>
            </a:lvl1pPr>
          </a:lstStyle>
          <a:p>
            <a:endParaRPr lang="fr-FR" sz="4400" b="0" i="0" dirty="0">
              <a:latin typeface="Gellix" pitchFamily="2" charset="77"/>
              <a:cs typeface="Gellix" pitchFamily="2" charset="77"/>
            </a:endParaRP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F5521E9D-9F9D-05F1-0A25-6598B8305801}"/>
              </a:ext>
            </a:extLst>
          </p:cNvPr>
          <p:cNvSpPr txBox="1">
            <a:spLocks/>
          </p:cNvSpPr>
          <p:nvPr userDrawn="1"/>
        </p:nvSpPr>
        <p:spPr>
          <a:xfrm>
            <a:off x="3857138" y="3544746"/>
            <a:ext cx="6027642" cy="14449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0" i="0" kern="1200" spc="0" baseline="0">
                <a:solidFill>
                  <a:schemeClr val="bg2"/>
                </a:solidFill>
                <a:latin typeface="Gellix" pitchFamily="2" charset="77"/>
                <a:ea typeface="+mn-ea"/>
                <a:cs typeface="Gellix" pitchFamily="2" charset="77"/>
              </a:defRPr>
            </a:lvl1pPr>
            <a:lvl2pPr marL="914354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8287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274306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36574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b="1" i="0" dirty="0">
              <a:latin typeface="Gellix" pitchFamily="2" charset="77"/>
              <a:cs typeface="Gellix" pitchFamily="2" charset="77"/>
            </a:endParaRP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15371693-766E-766F-1B46-3BBB6FF228C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77825" y="2233613"/>
            <a:ext cx="2292350" cy="229235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+mn-lt"/>
                <a:cs typeface="Gellix" pitchFamily="2" charset="77"/>
              </a:defRPr>
            </a:lvl1pPr>
          </a:lstStyle>
          <a:p>
            <a:r>
              <a:rPr lang="en-US" dirty="0"/>
              <a:t>Insert image here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22287C1D-DB6D-C9D4-F442-1EACEAC415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1871" y="1053298"/>
            <a:ext cx="6326492" cy="231783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F13EC03-5279-5766-622D-0E7C4FF7FC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42200" y="3486872"/>
            <a:ext cx="6326492" cy="1758896"/>
          </a:xfrm>
          <a:prstGeom prst="rect">
            <a:avLst/>
          </a:prstGeom>
        </p:spPr>
        <p:txBody>
          <a:bodyPr/>
          <a:lstStyle>
            <a:lvl1pPr>
              <a:defRPr sz="2400" b="1" i="0" cap="none" spc="0">
                <a:ln w="0"/>
                <a:solidFill>
                  <a:schemeClr val="tx2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8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5FA9D-18EA-5955-4503-C3FC2ED9B0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7459" y="1053298"/>
            <a:ext cx="5777073" cy="231783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0" i="0">
                <a:solidFill>
                  <a:schemeClr val="bg1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164BC-F405-F2EA-D460-7905445B2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87788" y="3486872"/>
            <a:ext cx="5777073" cy="1559690"/>
          </a:xfrm>
          <a:prstGeom prst="rect">
            <a:avLst/>
          </a:prstGeom>
        </p:spPr>
        <p:txBody>
          <a:bodyPr/>
          <a:lstStyle>
            <a:lvl1pPr>
              <a:defRPr sz="24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2EFB1EBA-F864-9DAB-E0E8-D55EC7CD818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77825" y="2233613"/>
            <a:ext cx="2292350" cy="229235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US" dirty="0"/>
              <a:t>Insert image here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6147CBE-B4A2-BD62-6574-08B0B229B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1871" y="1053298"/>
            <a:ext cx="6326492" cy="231783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0" i="0">
                <a:solidFill>
                  <a:schemeClr val="bg1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5E8A15A5-FBE9-95DC-8D91-E06D401543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42200" y="3486872"/>
            <a:ext cx="6326492" cy="1758896"/>
          </a:xfrm>
          <a:prstGeom prst="rect">
            <a:avLst/>
          </a:prstGeom>
        </p:spPr>
        <p:txBody>
          <a:bodyPr/>
          <a:lstStyle>
            <a:lvl1pPr>
              <a:defRPr sz="24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9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885C694-F824-AD9A-A457-7FEFE8D5C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00" y="604004"/>
            <a:ext cx="10799759" cy="6017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0" i="0">
                <a:solidFill>
                  <a:schemeClr val="bg1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C6FA973E-AADD-C2D8-F258-62C5149D54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712" y="1749213"/>
            <a:ext cx="10806575" cy="431149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solidFill>
                  <a:schemeClr val="tx1"/>
                </a:solidFill>
                <a:latin typeface="+mj-lt"/>
                <a:cs typeface="Gellix" pitchFamily="2" charset="77"/>
              </a:defRPr>
            </a:lvl1pPr>
            <a:lvl2pPr marL="9525" indent="0">
              <a:buNone/>
              <a:tabLst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2pPr>
            <a:lvl3pPr marL="1257300" indent="-342900">
              <a:buFont typeface="+mj-lt"/>
              <a:buAutoNum type="arabicPeriod"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63FA8CB-1F09-583C-BF25-38C46EAFDB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4385" y="2312417"/>
            <a:ext cx="10806575" cy="370109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800">
                <a:latin typeface="Gellix" pitchFamily="50" charset="0"/>
                <a:cs typeface="Gellix" pitchFamily="50" charset="0"/>
              </a:defRPr>
            </a:lvl2pPr>
            <a:lvl3pPr>
              <a:defRPr sz="1800">
                <a:latin typeface="Gellix" pitchFamily="50" charset="0"/>
                <a:cs typeface="Gellix" pitchFamily="50" charset="0"/>
              </a:defRPr>
            </a:lvl3pPr>
            <a:lvl4pPr>
              <a:defRPr sz="1800">
                <a:latin typeface="Gellix" pitchFamily="50" charset="0"/>
                <a:cs typeface="Gellix" pitchFamily="50" charset="0"/>
              </a:defRPr>
            </a:lvl4pPr>
            <a:lvl5pPr>
              <a:defRPr sz="180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7" name="Espace réservé du numéro de diapositive 8">
            <a:extLst>
              <a:ext uri="{FF2B5EF4-FFF2-40B4-BE49-F238E27FC236}">
                <a16:creationId xmlns:a16="http://schemas.microsoft.com/office/drawing/2014/main" id="{5BDF3EE6-C65B-FC77-96EE-5740F8A9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2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B78703-5421-8D34-F342-E0D68DA7B59D}"/>
              </a:ext>
            </a:extLst>
          </p:cNvPr>
          <p:cNvSpPr/>
          <p:nvPr userDrawn="1"/>
        </p:nvSpPr>
        <p:spPr>
          <a:xfrm>
            <a:off x="394412" y="406400"/>
            <a:ext cx="11411507" cy="57487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DA9BEEBD-FA10-7363-95F0-DFBC2C0C2F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3664" y="2032000"/>
            <a:ext cx="2793639" cy="2793639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US" dirty="0"/>
              <a:t>Insert image 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E7E7A3C7-97A9-0E37-7282-5CDBF1CA7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31715" y="980574"/>
            <a:ext cx="6969685" cy="336718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“Quote”</a:t>
            </a:r>
            <a:endParaRPr 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BC3D7F63-055E-372F-51E5-005232A75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1716" y="4518455"/>
            <a:ext cx="6969685" cy="1025493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tx2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Author</a:t>
            </a:r>
            <a:endParaRPr lang="en-US" dirty="0"/>
          </a:p>
        </p:txBody>
      </p:sp>
      <p:sp>
        <p:nvSpPr>
          <p:cNvPr id="20" name="Espace réservé du numéro de diapositive 8">
            <a:extLst>
              <a:ext uri="{FF2B5EF4-FFF2-40B4-BE49-F238E27FC236}">
                <a16:creationId xmlns:a16="http://schemas.microsoft.com/office/drawing/2014/main" id="{8AE52DD2-7FC2-5BA3-B052-1067BB3F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6123BEC-2D68-D642-42FC-9DE86BC16EB9}"/>
              </a:ext>
            </a:extLst>
          </p:cNvPr>
          <p:cNvCxnSpPr>
            <a:cxnSpLocks/>
          </p:cNvCxnSpPr>
          <p:nvPr userDrawn="1"/>
        </p:nvCxnSpPr>
        <p:spPr>
          <a:xfrm>
            <a:off x="394412" y="6509583"/>
            <a:ext cx="10866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80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rme libre 25">
            <a:extLst>
              <a:ext uri="{FF2B5EF4-FFF2-40B4-BE49-F238E27FC236}">
                <a16:creationId xmlns:a16="http://schemas.microsoft.com/office/drawing/2014/main" id="{C98CE8FB-1587-CBA4-6976-E73C6000F52C}"/>
              </a:ext>
            </a:extLst>
          </p:cNvPr>
          <p:cNvSpPr/>
          <p:nvPr userDrawn="1"/>
        </p:nvSpPr>
        <p:spPr>
          <a:xfrm>
            <a:off x="2" y="0"/>
            <a:ext cx="4412009" cy="6858446"/>
          </a:xfrm>
          <a:custGeom>
            <a:avLst/>
            <a:gdLst>
              <a:gd name="connsiteX0" fmla="*/ 0 w 4412009"/>
              <a:gd name="connsiteY0" fmla="*/ 0 h 6858446"/>
              <a:gd name="connsiteX1" fmla="*/ 3551499 w 4412009"/>
              <a:gd name="connsiteY1" fmla="*/ 0 h 6858446"/>
              <a:gd name="connsiteX2" fmla="*/ 4412009 w 4412009"/>
              <a:gd name="connsiteY2" fmla="*/ 0 h 6858446"/>
              <a:gd name="connsiteX3" fmla="*/ 4405273 w 4412009"/>
              <a:gd name="connsiteY3" fmla="*/ 14157 h 6858446"/>
              <a:gd name="connsiteX4" fmla="*/ 3615788 w 4412009"/>
              <a:gd name="connsiteY4" fmla="*/ 3464561 h 6858446"/>
              <a:gd name="connsiteX5" fmla="*/ 4334984 w 4412009"/>
              <a:gd name="connsiteY5" fmla="*/ 6707686 h 6858446"/>
              <a:gd name="connsiteX6" fmla="*/ 4404281 w 4412009"/>
              <a:gd name="connsiteY6" fmla="*/ 6858000 h 6858446"/>
              <a:gd name="connsiteX7" fmla="*/ 3551499 w 4412009"/>
              <a:gd name="connsiteY7" fmla="*/ 6858000 h 6858446"/>
              <a:gd name="connsiteX8" fmla="*/ 3551499 w 4412009"/>
              <a:gd name="connsiteY8" fmla="*/ 6858446 h 6858446"/>
              <a:gd name="connsiteX9" fmla="*/ 0 w 4412009"/>
              <a:gd name="connsiteY9" fmla="*/ 6858446 h 685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12009" h="6858446">
                <a:moveTo>
                  <a:pt x="0" y="0"/>
                </a:moveTo>
                <a:lnTo>
                  <a:pt x="3551499" y="0"/>
                </a:lnTo>
                <a:lnTo>
                  <a:pt x="4412009" y="0"/>
                </a:lnTo>
                <a:lnTo>
                  <a:pt x="4405273" y="14157"/>
                </a:lnTo>
                <a:cubicBezTo>
                  <a:pt x="4138573" y="591059"/>
                  <a:pt x="3612356" y="1940161"/>
                  <a:pt x="3615788" y="3464561"/>
                </a:cubicBezTo>
                <a:cubicBezTo>
                  <a:pt x="3618933" y="4861928"/>
                  <a:pt x="4057939" y="6086254"/>
                  <a:pt x="4334984" y="6707686"/>
                </a:cubicBezTo>
                <a:lnTo>
                  <a:pt x="4404281" y="6858000"/>
                </a:lnTo>
                <a:lnTo>
                  <a:pt x="3551499" y="6858000"/>
                </a:lnTo>
                <a:lnTo>
                  <a:pt x="3551499" y="6858446"/>
                </a:lnTo>
                <a:lnTo>
                  <a:pt x="0" y="68584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9" name="Forme libre 18">
            <a:extLst>
              <a:ext uri="{FF2B5EF4-FFF2-40B4-BE49-F238E27FC236}">
                <a16:creationId xmlns:a16="http://schemas.microsoft.com/office/drawing/2014/main" id="{6123833A-71F4-D26F-6A66-68CEA9A97F0E}"/>
              </a:ext>
            </a:extLst>
          </p:cNvPr>
          <p:cNvSpPr/>
          <p:nvPr userDrawn="1"/>
        </p:nvSpPr>
        <p:spPr>
          <a:xfrm>
            <a:off x="2" y="6857996"/>
            <a:ext cx="3551499" cy="450"/>
          </a:xfrm>
          <a:custGeom>
            <a:avLst/>
            <a:gdLst>
              <a:gd name="connsiteX0" fmla="*/ 0 w 3551499"/>
              <a:gd name="connsiteY0" fmla="*/ 0 h 450"/>
              <a:gd name="connsiteX1" fmla="*/ 1323107 w 3551499"/>
              <a:gd name="connsiteY1" fmla="*/ 0 h 450"/>
              <a:gd name="connsiteX2" fmla="*/ 1323107 w 3551499"/>
              <a:gd name="connsiteY2" fmla="*/ 4 h 450"/>
              <a:gd name="connsiteX3" fmla="*/ 3551499 w 3551499"/>
              <a:gd name="connsiteY3" fmla="*/ 4 h 450"/>
              <a:gd name="connsiteX4" fmla="*/ 3551499 w 3551499"/>
              <a:gd name="connsiteY4" fmla="*/ 450 h 450"/>
              <a:gd name="connsiteX5" fmla="*/ 0 w 3551499"/>
              <a:gd name="connsiteY5" fmla="*/ 450 h 450"/>
              <a:gd name="connsiteX6" fmla="*/ 0 w 3551499"/>
              <a:gd name="connsiteY6" fmla="*/ 0 h 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1499" h="450">
                <a:moveTo>
                  <a:pt x="0" y="0"/>
                </a:moveTo>
                <a:lnTo>
                  <a:pt x="1323107" y="0"/>
                </a:lnTo>
                <a:lnTo>
                  <a:pt x="1323107" y="4"/>
                </a:lnTo>
                <a:lnTo>
                  <a:pt x="3551499" y="4"/>
                </a:lnTo>
                <a:lnTo>
                  <a:pt x="3551499" y="450"/>
                </a:lnTo>
                <a:lnTo>
                  <a:pt x="0" y="4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8D430C7E-DD70-0E0C-87C0-1046EA92A3D7}"/>
              </a:ext>
            </a:extLst>
          </p:cNvPr>
          <p:cNvCxnSpPr>
            <a:cxnSpLocks/>
          </p:cNvCxnSpPr>
          <p:nvPr userDrawn="1"/>
        </p:nvCxnSpPr>
        <p:spPr>
          <a:xfrm>
            <a:off x="8067554" y="555171"/>
            <a:ext cx="0" cy="531772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7466C0EA-42C8-7938-0388-1192CA6362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008" y="398761"/>
            <a:ext cx="3201493" cy="3195178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478782D-3468-F382-9D8B-9B59A3659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48163" y="398761"/>
            <a:ext cx="3314700" cy="842427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+mj-lt"/>
                <a:cs typeface="Gellix" pitchFamily="2" charset="77"/>
              </a:defRPr>
            </a:lvl1pPr>
            <a:lvl2pPr marL="9525" indent="0">
              <a:buNone/>
              <a:tabLst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2pPr>
            <a:lvl3pPr marL="1257300" indent="-342900">
              <a:buFont typeface="+mj-lt"/>
              <a:buAutoNum type="arabicPeriod"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A9B54EFC-B9B4-7355-F5AA-F41DAE8ED7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9525" y="398761"/>
            <a:ext cx="3314700" cy="842427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+mj-lt"/>
                <a:cs typeface="Gellix" pitchFamily="2" charset="77"/>
              </a:defRPr>
            </a:lvl1pPr>
            <a:lvl2pPr marL="9525" indent="0">
              <a:buNone/>
              <a:tabLst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2pPr>
            <a:lvl3pPr marL="1257300" indent="-342900">
              <a:buFont typeface="+mj-lt"/>
              <a:buAutoNum type="arabicPeriod"/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Gellix" pitchFamily="2" charset="77"/>
                <a:cs typeface="Gellix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4ACA963-A92C-2A5E-2878-DC460F1736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48163" y="1368163"/>
            <a:ext cx="3314700" cy="450473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800">
                <a:latin typeface="Gellix" pitchFamily="50" charset="0"/>
                <a:cs typeface="Gellix" pitchFamily="50" charset="0"/>
              </a:defRPr>
            </a:lvl2pPr>
            <a:lvl3pPr>
              <a:defRPr sz="1800">
                <a:latin typeface="Gellix" pitchFamily="50" charset="0"/>
                <a:cs typeface="Gellix" pitchFamily="50" charset="0"/>
              </a:defRPr>
            </a:lvl3pPr>
            <a:lvl4pPr>
              <a:defRPr sz="1800">
                <a:latin typeface="Gellix" pitchFamily="50" charset="0"/>
                <a:cs typeface="Gellix" pitchFamily="50" charset="0"/>
              </a:defRPr>
            </a:lvl4pPr>
            <a:lvl5pPr>
              <a:defRPr sz="180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32EBC37-7E9E-B538-4A88-CDEEB28650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9525" y="1368163"/>
            <a:ext cx="3314700" cy="450473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800">
                <a:latin typeface="Gellix" pitchFamily="50" charset="0"/>
                <a:cs typeface="Gellix" pitchFamily="50" charset="0"/>
              </a:defRPr>
            </a:lvl2pPr>
            <a:lvl3pPr>
              <a:defRPr sz="1800">
                <a:latin typeface="Gellix" pitchFamily="50" charset="0"/>
                <a:cs typeface="Gellix" pitchFamily="50" charset="0"/>
              </a:defRPr>
            </a:lvl3pPr>
            <a:lvl4pPr>
              <a:defRPr sz="1800">
                <a:latin typeface="Gellix" pitchFamily="50" charset="0"/>
                <a:cs typeface="Gellix" pitchFamily="50" charset="0"/>
              </a:defRPr>
            </a:lvl4pPr>
            <a:lvl5pPr>
              <a:defRPr sz="180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27" name="Espace réservé du numéro de diapositive 8">
            <a:extLst>
              <a:ext uri="{FF2B5EF4-FFF2-40B4-BE49-F238E27FC236}">
                <a16:creationId xmlns:a16="http://schemas.microsoft.com/office/drawing/2014/main" id="{E9F5D185-4CC4-679B-6895-C93296AF6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12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rme libre 25">
            <a:extLst>
              <a:ext uri="{FF2B5EF4-FFF2-40B4-BE49-F238E27FC236}">
                <a16:creationId xmlns:a16="http://schemas.microsoft.com/office/drawing/2014/main" id="{C98CE8FB-1587-CBA4-6976-E73C6000F52C}"/>
              </a:ext>
            </a:extLst>
          </p:cNvPr>
          <p:cNvSpPr/>
          <p:nvPr userDrawn="1"/>
        </p:nvSpPr>
        <p:spPr>
          <a:xfrm>
            <a:off x="2" y="0"/>
            <a:ext cx="4412009" cy="6858446"/>
          </a:xfrm>
          <a:custGeom>
            <a:avLst/>
            <a:gdLst>
              <a:gd name="connsiteX0" fmla="*/ 0 w 4412009"/>
              <a:gd name="connsiteY0" fmla="*/ 0 h 6858446"/>
              <a:gd name="connsiteX1" fmla="*/ 3551499 w 4412009"/>
              <a:gd name="connsiteY1" fmla="*/ 0 h 6858446"/>
              <a:gd name="connsiteX2" fmla="*/ 4412009 w 4412009"/>
              <a:gd name="connsiteY2" fmla="*/ 0 h 6858446"/>
              <a:gd name="connsiteX3" fmla="*/ 4405273 w 4412009"/>
              <a:gd name="connsiteY3" fmla="*/ 14157 h 6858446"/>
              <a:gd name="connsiteX4" fmla="*/ 3615788 w 4412009"/>
              <a:gd name="connsiteY4" fmla="*/ 3464561 h 6858446"/>
              <a:gd name="connsiteX5" fmla="*/ 4334984 w 4412009"/>
              <a:gd name="connsiteY5" fmla="*/ 6707686 h 6858446"/>
              <a:gd name="connsiteX6" fmla="*/ 4404281 w 4412009"/>
              <a:gd name="connsiteY6" fmla="*/ 6858000 h 6858446"/>
              <a:gd name="connsiteX7" fmla="*/ 3551499 w 4412009"/>
              <a:gd name="connsiteY7" fmla="*/ 6858000 h 6858446"/>
              <a:gd name="connsiteX8" fmla="*/ 3551499 w 4412009"/>
              <a:gd name="connsiteY8" fmla="*/ 6858446 h 6858446"/>
              <a:gd name="connsiteX9" fmla="*/ 0 w 4412009"/>
              <a:gd name="connsiteY9" fmla="*/ 6858446 h 685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12009" h="6858446">
                <a:moveTo>
                  <a:pt x="0" y="0"/>
                </a:moveTo>
                <a:lnTo>
                  <a:pt x="3551499" y="0"/>
                </a:lnTo>
                <a:lnTo>
                  <a:pt x="4412009" y="0"/>
                </a:lnTo>
                <a:lnTo>
                  <a:pt x="4405273" y="14157"/>
                </a:lnTo>
                <a:cubicBezTo>
                  <a:pt x="4138573" y="591059"/>
                  <a:pt x="3612356" y="1940161"/>
                  <a:pt x="3615788" y="3464561"/>
                </a:cubicBezTo>
                <a:cubicBezTo>
                  <a:pt x="3618933" y="4861928"/>
                  <a:pt x="4057939" y="6086254"/>
                  <a:pt x="4334984" y="6707686"/>
                </a:cubicBezTo>
                <a:lnTo>
                  <a:pt x="4404281" y="6858000"/>
                </a:lnTo>
                <a:lnTo>
                  <a:pt x="3551499" y="6858000"/>
                </a:lnTo>
                <a:lnTo>
                  <a:pt x="3551499" y="6858446"/>
                </a:lnTo>
                <a:lnTo>
                  <a:pt x="0" y="68584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9" name="Forme libre 18">
            <a:extLst>
              <a:ext uri="{FF2B5EF4-FFF2-40B4-BE49-F238E27FC236}">
                <a16:creationId xmlns:a16="http://schemas.microsoft.com/office/drawing/2014/main" id="{6123833A-71F4-D26F-6A66-68CEA9A97F0E}"/>
              </a:ext>
            </a:extLst>
          </p:cNvPr>
          <p:cNvSpPr/>
          <p:nvPr userDrawn="1"/>
        </p:nvSpPr>
        <p:spPr>
          <a:xfrm>
            <a:off x="2" y="6857996"/>
            <a:ext cx="3551499" cy="450"/>
          </a:xfrm>
          <a:custGeom>
            <a:avLst/>
            <a:gdLst>
              <a:gd name="connsiteX0" fmla="*/ 0 w 3551499"/>
              <a:gd name="connsiteY0" fmla="*/ 0 h 450"/>
              <a:gd name="connsiteX1" fmla="*/ 1323107 w 3551499"/>
              <a:gd name="connsiteY1" fmla="*/ 0 h 450"/>
              <a:gd name="connsiteX2" fmla="*/ 1323107 w 3551499"/>
              <a:gd name="connsiteY2" fmla="*/ 4 h 450"/>
              <a:gd name="connsiteX3" fmla="*/ 3551499 w 3551499"/>
              <a:gd name="connsiteY3" fmla="*/ 4 h 450"/>
              <a:gd name="connsiteX4" fmla="*/ 3551499 w 3551499"/>
              <a:gd name="connsiteY4" fmla="*/ 450 h 450"/>
              <a:gd name="connsiteX5" fmla="*/ 0 w 3551499"/>
              <a:gd name="connsiteY5" fmla="*/ 450 h 450"/>
              <a:gd name="connsiteX6" fmla="*/ 0 w 3551499"/>
              <a:gd name="connsiteY6" fmla="*/ 0 h 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1499" h="450">
                <a:moveTo>
                  <a:pt x="0" y="0"/>
                </a:moveTo>
                <a:lnTo>
                  <a:pt x="1323107" y="0"/>
                </a:lnTo>
                <a:lnTo>
                  <a:pt x="1323107" y="4"/>
                </a:lnTo>
                <a:lnTo>
                  <a:pt x="3551499" y="4"/>
                </a:lnTo>
                <a:lnTo>
                  <a:pt x="3551499" y="450"/>
                </a:lnTo>
                <a:lnTo>
                  <a:pt x="0" y="4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7466C0EA-42C8-7938-0388-1192CA6362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008" y="2888588"/>
            <a:ext cx="3131243" cy="65455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Contents</a:t>
            </a:r>
            <a:endParaRPr lang="en-US" dirty="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296C4CF5-79CF-49FB-CC4F-A3DBAE0A3A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4946" y="1341054"/>
            <a:ext cx="6816014" cy="4176339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 sz="180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800">
                <a:latin typeface="Gellix" pitchFamily="50" charset="0"/>
                <a:cs typeface="Gellix" pitchFamily="50" charset="0"/>
              </a:defRPr>
            </a:lvl2pPr>
            <a:lvl3pPr>
              <a:defRPr sz="1800">
                <a:latin typeface="Gellix" pitchFamily="50" charset="0"/>
                <a:cs typeface="Gellix" pitchFamily="50" charset="0"/>
              </a:defRPr>
            </a:lvl3pPr>
            <a:lvl4pPr>
              <a:defRPr sz="1800">
                <a:latin typeface="Gellix" pitchFamily="50" charset="0"/>
                <a:cs typeface="Gellix" pitchFamily="50" charset="0"/>
              </a:defRPr>
            </a:lvl4pPr>
            <a:lvl5pPr>
              <a:defRPr sz="180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p.1 	Title section</a:t>
            </a:r>
          </a:p>
        </p:txBody>
      </p:sp>
      <p:sp>
        <p:nvSpPr>
          <p:cNvPr id="17" name="Espace réservé du numéro de diapositive 8">
            <a:extLst>
              <a:ext uri="{FF2B5EF4-FFF2-40B4-BE49-F238E27FC236}">
                <a16:creationId xmlns:a16="http://schemas.microsoft.com/office/drawing/2014/main" id="{B7365F2B-B792-0029-A3F8-A210E01F0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94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 32">
            <a:extLst>
              <a:ext uri="{FF2B5EF4-FFF2-40B4-BE49-F238E27FC236}">
                <a16:creationId xmlns:a16="http://schemas.microsoft.com/office/drawing/2014/main" id="{E69FE3F9-7503-B8BF-5AF5-34C3EDF8FA3C}"/>
              </a:ext>
            </a:extLst>
          </p:cNvPr>
          <p:cNvSpPr/>
          <p:nvPr userDrawn="1"/>
        </p:nvSpPr>
        <p:spPr>
          <a:xfrm>
            <a:off x="1" y="-3"/>
            <a:ext cx="5715421" cy="6858449"/>
          </a:xfrm>
          <a:custGeom>
            <a:avLst/>
            <a:gdLst>
              <a:gd name="connsiteX0" fmla="*/ 0 w 5715421"/>
              <a:gd name="connsiteY0" fmla="*/ 0 h 6858449"/>
              <a:gd name="connsiteX1" fmla="*/ 4795519 w 5715421"/>
              <a:gd name="connsiteY1" fmla="*/ 0 h 6858449"/>
              <a:gd name="connsiteX2" fmla="*/ 4795519 w 5715421"/>
              <a:gd name="connsiteY2" fmla="*/ 3 h 6858449"/>
              <a:gd name="connsiteX3" fmla="*/ 4854911 w 5715421"/>
              <a:gd name="connsiteY3" fmla="*/ 3 h 6858449"/>
              <a:gd name="connsiteX4" fmla="*/ 5715421 w 5715421"/>
              <a:gd name="connsiteY4" fmla="*/ 3 h 6858449"/>
              <a:gd name="connsiteX5" fmla="*/ 5708685 w 5715421"/>
              <a:gd name="connsiteY5" fmla="*/ 14160 h 6858449"/>
              <a:gd name="connsiteX6" fmla="*/ 4919200 w 5715421"/>
              <a:gd name="connsiteY6" fmla="*/ 3464564 h 6858449"/>
              <a:gd name="connsiteX7" fmla="*/ 5638396 w 5715421"/>
              <a:gd name="connsiteY7" fmla="*/ 6707689 h 6858449"/>
              <a:gd name="connsiteX8" fmla="*/ 5707693 w 5715421"/>
              <a:gd name="connsiteY8" fmla="*/ 6858003 h 6858449"/>
              <a:gd name="connsiteX9" fmla="*/ 4854911 w 5715421"/>
              <a:gd name="connsiteY9" fmla="*/ 6858003 h 6858449"/>
              <a:gd name="connsiteX10" fmla="*/ 4854911 w 5715421"/>
              <a:gd name="connsiteY10" fmla="*/ 6858449 h 6858449"/>
              <a:gd name="connsiteX11" fmla="*/ 1303412 w 5715421"/>
              <a:gd name="connsiteY11" fmla="*/ 6858449 h 6858449"/>
              <a:gd name="connsiteX12" fmla="*/ 1303412 w 5715421"/>
              <a:gd name="connsiteY12" fmla="*/ 6857999 h 6858449"/>
              <a:gd name="connsiteX13" fmla="*/ 0 w 5715421"/>
              <a:gd name="connsiteY13" fmla="*/ 6857999 h 68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15421" h="6858449">
                <a:moveTo>
                  <a:pt x="0" y="0"/>
                </a:moveTo>
                <a:lnTo>
                  <a:pt x="4795519" y="0"/>
                </a:lnTo>
                <a:lnTo>
                  <a:pt x="4795519" y="3"/>
                </a:lnTo>
                <a:lnTo>
                  <a:pt x="4854911" y="3"/>
                </a:lnTo>
                <a:lnTo>
                  <a:pt x="5715421" y="3"/>
                </a:lnTo>
                <a:lnTo>
                  <a:pt x="5708685" y="14160"/>
                </a:lnTo>
                <a:cubicBezTo>
                  <a:pt x="5441985" y="591062"/>
                  <a:pt x="4915768" y="1940164"/>
                  <a:pt x="4919200" y="3464564"/>
                </a:cubicBezTo>
                <a:cubicBezTo>
                  <a:pt x="4922345" y="4861931"/>
                  <a:pt x="5361351" y="6086257"/>
                  <a:pt x="5638396" y="6707689"/>
                </a:cubicBezTo>
                <a:lnTo>
                  <a:pt x="5707693" y="6858003"/>
                </a:lnTo>
                <a:lnTo>
                  <a:pt x="4854911" y="6858003"/>
                </a:lnTo>
                <a:lnTo>
                  <a:pt x="4854911" y="6858449"/>
                </a:lnTo>
                <a:lnTo>
                  <a:pt x="1303412" y="6858449"/>
                </a:lnTo>
                <a:lnTo>
                  <a:pt x="1303412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8D430C7E-DD70-0E0C-87C0-1046EA92A3D7}"/>
              </a:ext>
            </a:extLst>
          </p:cNvPr>
          <p:cNvCxnSpPr>
            <a:cxnSpLocks/>
          </p:cNvCxnSpPr>
          <p:nvPr userDrawn="1"/>
        </p:nvCxnSpPr>
        <p:spPr>
          <a:xfrm flipH="1">
            <a:off x="6023576" y="3312436"/>
            <a:ext cx="548362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7466C0EA-42C8-7938-0388-1192CA6362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00" y="751981"/>
            <a:ext cx="3931600" cy="249316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Text</a:t>
            </a:r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E024EDCD-994A-4E5E-10E1-E8EB9FE324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3729" y="3429446"/>
            <a:ext cx="5467232" cy="2387815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bg1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3936FB-8567-E71E-2B4D-CBEDE14E2D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23577" y="751981"/>
            <a:ext cx="5467794" cy="2493166"/>
          </a:xfrm>
          <a:prstGeom prst="rect">
            <a:avLst/>
          </a:prstGeom>
        </p:spPr>
        <p:txBody>
          <a:bodyPr anchor="b"/>
          <a:lstStyle>
            <a:lvl1pPr>
              <a:defRPr sz="3500">
                <a:solidFill>
                  <a:schemeClr val="bg1"/>
                </a:solidFill>
                <a:latin typeface="+mj-lt"/>
                <a:cs typeface="Gellix" pitchFamily="2" charset="77"/>
              </a:defRPr>
            </a:lvl1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31" name="Espace réservé du numéro de diapositive 8">
            <a:extLst>
              <a:ext uri="{FF2B5EF4-FFF2-40B4-BE49-F238E27FC236}">
                <a16:creationId xmlns:a16="http://schemas.microsoft.com/office/drawing/2014/main" id="{38FF2A18-F7E4-9591-AAAB-D39E635AB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2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CA8CEF-8539-5F2D-63F8-506B97CBF21E}"/>
              </a:ext>
            </a:extLst>
          </p:cNvPr>
          <p:cNvSpPr/>
          <p:nvPr userDrawn="1"/>
        </p:nvSpPr>
        <p:spPr>
          <a:xfrm>
            <a:off x="-160892" y="0"/>
            <a:ext cx="79868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9" name="Forme libre 18">
            <a:extLst>
              <a:ext uri="{FF2B5EF4-FFF2-40B4-BE49-F238E27FC236}">
                <a16:creationId xmlns:a16="http://schemas.microsoft.com/office/drawing/2014/main" id="{BE36239A-D55A-E3FD-678E-2C83E0150EA2}"/>
              </a:ext>
            </a:extLst>
          </p:cNvPr>
          <p:cNvSpPr/>
          <p:nvPr userDrawn="1"/>
        </p:nvSpPr>
        <p:spPr>
          <a:xfrm flipV="1">
            <a:off x="7037525" y="0"/>
            <a:ext cx="5154475" cy="6857999"/>
          </a:xfrm>
          <a:custGeom>
            <a:avLst/>
            <a:gdLst>
              <a:gd name="connsiteX0" fmla="*/ 796238 w 5154475"/>
              <a:gd name="connsiteY0" fmla="*/ 6857999 h 6857999"/>
              <a:gd name="connsiteX1" fmla="*/ 5154475 w 5154475"/>
              <a:gd name="connsiteY1" fmla="*/ 6857999 h 6857999"/>
              <a:gd name="connsiteX2" fmla="*/ 5154475 w 5154475"/>
              <a:gd name="connsiteY2" fmla="*/ 0 h 6857999"/>
              <a:gd name="connsiteX3" fmla="*/ 788510 w 5154475"/>
              <a:gd name="connsiteY3" fmla="*/ 0 h 6857999"/>
              <a:gd name="connsiteX4" fmla="*/ 719213 w 5154475"/>
              <a:gd name="connsiteY4" fmla="*/ 150313 h 6857999"/>
              <a:gd name="connsiteX5" fmla="*/ 17 w 5154475"/>
              <a:gd name="connsiteY5" fmla="*/ 3393438 h 6857999"/>
              <a:gd name="connsiteX6" fmla="*/ 789502 w 5154475"/>
              <a:gd name="connsiteY6" fmla="*/ 684384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4475" h="6857999">
                <a:moveTo>
                  <a:pt x="796238" y="6857999"/>
                </a:moveTo>
                <a:lnTo>
                  <a:pt x="5154475" y="6857999"/>
                </a:lnTo>
                <a:lnTo>
                  <a:pt x="5154475" y="0"/>
                </a:lnTo>
                <a:lnTo>
                  <a:pt x="788510" y="0"/>
                </a:lnTo>
                <a:lnTo>
                  <a:pt x="719213" y="150313"/>
                </a:lnTo>
                <a:cubicBezTo>
                  <a:pt x="442168" y="771745"/>
                  <a:pt x="3162" y="1996071"/>
                  <a:pt x="17" y="3393438"/>
                </a:cubicBezTo>
                <a:cubicBezTo>
                  <a:pt x="-3415" y="4917838"/>
                  <a:pt x="522802" y="6266940"/>
                  <a:pt x="789502" y="6843842"/>
                </a:cubicBezTo>
                <a:close/>
              </a:path>
            </a:pathLst>
          </a:cu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>
              <a:latin typeface="+mj-lt"/>
            </a:endParaRPr>
          </a:p>
        </p:txBody>
      </p: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8D430C7E-DD70-0E0C-87C0-1046EA92A3D7}"/>
              </a:ext>
            </a:extLst>
          </p:cNvPr>
          <p:cNvCxnSpPr>
            <a:cxnSpLocks/>
          </p:cNvCxnSpPr>
          <p:nvPr userDrawn="1"/>
        </p:nvCxnSpPr>
        <p:spPr>
          <a:xfrm>
            <a:off x="691200" y="3312436"/>
            <a:ext cx="577560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7466C0EA-42C8-7938-0388-1192CA6362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4848" y="1084085"/>
            <a:ext cx="3424596" cy="21610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0" i="0">
                <a:solidFill>
                  <a:schemeClr val="tx2"/>
                </a:solidFill>
                <a:latin typeface="+mj-lt"/>
                <a:cs typeface="Gellix" pitchFamily="2" charset="77"/>
              </a:defRPr>
            </a:lvl1pPr>
          </a:lstStyle>
          <a:p>
            <a:r>
              <a:rPr lang="en-GB" dirty="0"/>
              <a:t>Text</a:t>
            </a:r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E024EDCD-994A-4E5E-10E1-E8EB9FE324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1183" y="3429447"/>
            <a:ext cx="5737601" cy="1559690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bg1"/>
                </a:solidFill>
                <a:effectLst/>
                <a:latin typeface="+mj-lt"/>
                <a:cs typeface="Gellix" pitchFamily="2" charset="77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3936FB-8567-E71E-2B4D-CBEDE14E2D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1200" y="1084085"/>
            <a:ext cx="5737601" cy="2161062"/>
          </a:xfrm>
          <a:prstGeom prst="rect">
            <a:avLst/>
          </a:prstGeom>
        </p:spPr>
        <p:txBody>
          <a:bodyPr anchor="b"/>
          <a:lstStyle>
            <a:lvl1pPr>
              <a:defRPr sz="3500">
                <a:solidFill>
                  <a:schemeClr val="bg1"/>
                </a:solidFill>
                <a:latin typeface="+mj-lt"/>
                <a:cs typeface="Gellix" pitchFamily="2" charset="77"/>
              </a:defRPr>
            </a:lvl1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288BE8F-9174-D47B-5E57-0F7624A653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56"/>
          <a:stretch/>
        </p:blipFill>
        <p:spPr>
          <a:xfrm>
            <a:off x="11511279" y="6308809"/>
            <a:ext cx="245667" cy="403200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DC79F05A-DFA6-66E8-5BEC-079A955057C3}"/>
              </a:ext>
            </a:extLst>
          </p:cNvPr>
          <p:cNvCxnSpPr>
            <a:cxnSpLocks/>
          </p:cNvCxnSpPr>
          <p:nvPr userDrawn="1"/>
        </p:nvCxnSpPr>
        <p:spPr>
          <a:xfrm>
            <a:off x="0" y="6509583"/>
            <a:ext cx="1126112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numéro de diapositive 8">
            <a:extLst>
              <a:ext uri="{FF2B5EF4-FFF2-40B4-BE49-F238E27FC236}">
                <a16:creationId xmlns:a16="http://schemas.microsoft.com/office/drawing/2014/main" id="{4187916B-E1BD-5589-DE61-93D096AF2C07}"/>
              </a:ext>
            </a:extLst>
          </p:cNvPr>
          <p:cNvSpPr txBox="1">
            <a:spLocks/>
          </p:cNvSpPr>
          <p:nvPr userDrawn="1"/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A75652-2DD9-2242-928B-C4408E21A69B}" type="slidenum">
              <a:rPr lang="en-GB" smtClean="0">
                <a:solidFill>
                  <a:schemeClr val="tx2"/>
                </a:solidFill>
                <a:latin typeface="+mj-lt"/>
              </a:rPr>
              <a:pPr/>
              <a:t>‹N°›</a:t>
            </a:fld>
            <a:endParaRPr lang="en-GB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804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E3EEA-DE9D-6B2C-36E3-1E0B6ED25F26}"/>
              </a:ext>
            </a:extLst>
          </p:cNvPr>
          <p:cNvSpPr/>
          <p:nvPr userDrawn="1"/>
        </p:nvSpPr>
        <p:spPr>
          <a:xfrm>
            <a:off x="1" y="0"/>
            <a:ext cx="12192000" cy="6858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81249C-D3CA-299E-3FC1-DB5FDB3464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464719" cy="68580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221" y="5792343"/>
            <a:ext cx="1112238" cy="8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7E3E8-B483-A43C-08E8-CEE2660C9B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10224"/>
            <a:ext cx="3464719" cy="6868224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221" y="5792343"/>
            <a:ext cx="1112238" cy="8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3F5276-780B-D2DD-51CE-2DDC94589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000"/>
          <a:stretch/>
        </p:blipFill>
        <p:spPr>
          <a:xfrm>
            <a:off x="11511280" y="6308809"/>
            <a:ext cx="245667" cy="401549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F47D69-D11F-86E8-B1FC-5B38F45E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096" y="6338884"/>
            <a:ext cx="471864" cy="30075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78A75652-2DD9-2242-928B-C4408E21A69B}" type="slidenum">
              <a:rPr lang="en-GB" smtClean="0"/>
              <a:pPr/>
              <a:t>‹N°›</a:t>
            </a:fld>
            <a:endParaRPr lang="en-GB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2C5D15-37B3-D8FB-8490-BEF82E743F0B}"/>
              </a:ext>
            </a:extLst>
          </p:cNvPr>
          <p:cNvCxnSpPr>
            <a:cxnSpLocks/>
          </p:cNvCxnSpPr>
          <p:nvPr userDrawn="1"/>
        </p:nvCxnSpPr>
        <p:spPr>
          <a:xfrm>
            <a:off x="692993" y="6509583"/>
            <a:ext cx="105681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5" r:id="rId2"/>
    <p:sldLayoutId id="2147483697" r:id="rId3"/>
    <p:sldLayoutId id="2147483703" r:id="rId4"/>
    <p:sldLayoutId id="2147483698" r:id="rId5"/>
    <p:sldLayoutId id="214748369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074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.martin.radtke@fiducial-legal.net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pour une image  8">
            <a:extLst>
              <a:ext uri="{FF2B5EF4-FFF2-40B4-BE49-F238E27FC236}">
                <a16:creationId xmlns:a16="http://schemas.microsoft.com/office/drawing/2014/main" id="{EAEDC15A-3E9C-4E34-9083-74DF66DE085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t="7420" b="7420"/>
          <a:stretch>
            <a:fillRect/>
          </a:stretch>
        </p:blipFill>
        <p:spPr/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DFB6B1-14AF-FDE4-8984-D131B756471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52175" y="90488"/>
            <a:ext cx="1139825" cy="300037"/>
          </a:xfrm>
          <a:prstGeom prst="rect">
            <a:avLst/>
          </a:prstGeom>
        </p:spPr>
        <p:txBody>
          <a:bodyPr/>
          <a:lstStyle/>
          <a:p>
            <a:fld id="{78A75652-2DD9-2242-928B-C4408E21A69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179DF9DC-5045-483F-A738-A5D6AAFF4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18" y="1876822"/>
            <a:ext cx="6326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4800" b="1" dirty="0">
                <a:ea typeface="Calibri" panose="020F0502020204030204" pitchFamily="34" charset="0"/>
              </a:rPr>
              <a:t>Les Incoterms 2020</a:t>
            </a:r>
          </a:p>
          <a:p>
            <a:pPr algn="ctr"/>
            <a:endParaRPr lang="en-US" altLang="fr-FR" sz="2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DC4BACC-173E-4A24-A602-D8EBCC8172A0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5233047" y="2990736"/>
            <a:ext cx="632618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Christoph Martin Radtke</a:t>
            </a:r>
            <a:b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Avocat, </a:t>
            </a:r>
            <a:r>
              <a:rPr kumimoji="0" lang="en-US" altLang="fr-FR" sz="1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Associé</a:t>
            </a: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Fiducial Legal by Lamy, France</a:t>
            </a:r>
            <a:b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Co-</a:t>
            </a:r>
            <a:r>
              <a:rPr kumimoji="0" lang="en-US" altLang="fr-FR" sz="1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Président</a:t>
            </a: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du </a:t>
            </a:r>
            <a:r>
              <a:rPr kumimoji="0" lang="en-US" altLang="fr-FR" sz="1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Comité</a:t>
            </a: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fr-FR" sz="1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Rédaction</a:t>
            </a:r>
            <a:r>
              <a:rPr kumimoji="0" lang="en-US" altLang="fr-FR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des Incoterms® 2020 </a:t>
            </a:r>
            <a:r>
              <a:rPr lang="en-US" altLang="fr-FR" sz="1500" dirty="0" err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d’ICC</a:t>
            </a:r>
            <a:r>
              <a:rPr lang="en-US" altLang="fr-FR" sz="15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  </a:t>
            </a:r>
            <a:endParaRPr kumimoji="0" lang="en-US" altLang="fr-FR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1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Christoph.martin.radtke@fiducial-legal.net</a:t>
            </a:r>
            <a:r>
              <a:rPr lang="en-US" altLang="fr-FR" sz="1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fr-FR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​</a:t>
            </a:r>
            <a:endParaRPr kumimoji="0" lang="en-US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36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02E8-5B88-7F14-355F-5CDF991C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08" y="2888588"/>
            <a:ext cx="3224465" cy="654550"/>
          </a:xfrm>
        </p:spPr>
        <p:txBody>
          <a:bodyPr/>
          <a:lstStyle/>
          <a:p>
            <a:r>
              <a:rPr lang="en-US" b="1" dirty="0"/>
              <a:t>Introduction</a:t>
            </a:r>
            <a:endParaRPr lang="en-GB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7137D9-19B4-BA94-E603-2DE093A5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7E41A-EAF1-4398-B7B9-E1E0FCE678F6}"/>
              </a:ext>
            </a:extLst>
          </p:cNvPr>
          <p:cNvSpPr/>
          <p:nvPr/>
        </p:nvSpPr>
        <p:spPr>
          <a:xfrm>
            <a:off x="4276373" y="992950"/>
            <a:ext cx="72145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sz="2800" b="1" dirty="0">
                <a:solidFill>
                  <a:schemeClr val="accent1"/>
                </a:solidFill>
              </a:rPr>
              <a:t>Les </a:t>
            </a:r>
            <a:r>
              <a:rPr lang="en-SG" sz="2800" b="1" dirty="0" err="1">
                <a:solidFill>
                  <a:schemeClr val="accent1"/>
                </a:solidFill>
              </a:rPr>
              <a:t>règles</a:t>
            </a:r>
            <a:r>
              <a:rPr lang="en-SG" sz="2800" b="1" dirty="0">
                <a:solidFill>
                  <a:schemeClr val="accent1"/>
                </a:solidFill>
              </a:rPr>
              <a:t> Incoterms </a:t>
            </a:r>
            <a:r>
              <a:rPr lang="en-SG" sz="2800" b="1" dirty="0" err="1">
                <a:solidFill>
                  <a:schemeClr val="accent1"/>
                </a:solidFill>
              </a:rPr>
              <a:t>sont</a:t>
            </a:r>
            <a:r>
              <a:rPr lang="en-SG" sz="2800" b="1" dirty="0">
                <a:solidFill>
                  <a:schemeClr val="accent1"/>
                </a:solidFill>
              </a:rPr>
              <a:t> </a:t>
            </a:r>
            <a:r>
              <a:rPr lang="en-SG" sz="2800" b="1" dirty="0" err="1">
                <a:solidFill>
                  <a:schemeClr val="accent1"/>
                </a:solidFill>
              </a:rPr>
              <a:t>définies</a:t>
            </a:r>
            <a:r>
              <a:rPr lang="en-SG" sz="2800" b="1" dirty="0">
                <a:solidFill>
                  <a:schemeClr val="accent1"/>
                </a:solidFill>
              </a:rPr>
              <a:t> par la </a:t>
            </a:r>
            <a:r>
              <a:rPr lang="en-SG" sz="2800" b="1" dirty="0" err="1">
                <a:solidFill>
                  <a:schemeClr val="accent1"/>
                </a:solidFill>
              </a:rPr>
              <a:t>Chambre</a:t>
            </a:r>
            <a:r>
              <a:rPr lang="en-SG" sz="2800" b="1" dirty="0">
                <a:solidFill>
                  <a:schemeClr val="accent1"/>
                </a:solidFill>
              </a:rPr>
              <a:t> de Commerce Internationale, </a:t>
            </a:r>
            <a:r>
              <a:rPr lang="en-SG" sz="2800" b="1" dirty="0" err="1">
                <a:solidFill>
                  <a:schemeClr val="accent1"/>
                </a:solidFill>
              </a:rPr>
              <a:t>aussi</a:t>
            </a:r>
            <a:r>
              <a:rPr lang="en-SG" sz="2800" b="1" dirty="0">
                <a:solidFill>
                  <a:schemeClr val="accent1"/>
                </a:solidFill>
              </a:rPr>
              <a:t> </a:t>
            </a:r>
            <a:r>
              <a:rPr lang="en-SG" sz="2800" b="1" dirty="0" err="1">
                <a:solidFill>
                  <a:schemeClr val="accent1"/>
                </a:solidFill>
              </a:rPr>
              <a:t>connue</a:t>
            </a:r>
            <a:r>
              <a:rPr lang="en-SG" sz="2800" b="1" dirty="0">
                <a:solidFill>
                  <a:schemeClr val="accent1"/>
                </a:solidFill>
              </a:rPr>
              <a:t> </a:t>
            </a:r>
            <a:r>
              <a:rPr lang="en-SG" sz="2800" b="1" dirty="0" err="1">
                <a:solidFill>
                  <a:schemeClr val="accent1"/>
                </a:solidFill>
              </a:rPr>
              <a:t>comme</a:t>
            </a:r>
            <a:r>
              <a:rPr lang="en-SG" sz="2800" b="1" dirty="0">
                <a:solidFill>
                  <a:schemeClr val="accent1"/>
                </a:solidFill>
              </a:rPr>
              <a:t> </a:t>
            </a:r>
            <a:r>
              <a:rPr lang="en-SG" sz="2800" b="1" dirty="0" err="1">
                <a:solidFill>
                  <a:schemeClr val="accent1"/>
                </a:solidFill>
              </a:rPr>
              <a:t>l’ICC</a:t>
            </a:r>
            <a:endParaRPr lang="fr-FR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65ED2-0977-46CD-A9EB-9BDB861A8DC5}"/>
              </a:ext>
            </a:extLst>
          </p:cNvPr>
          <p:cNvSpPr/>
          <p:nvPr/>
        </p:nvSpPr>
        <p:spPr>
          <a:xfrm>
            <a:off x="4155044" y="2804474"/>
            <a:ext cx="74572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Révision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des Incoterms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tous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les 10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ans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Nouvelle version en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vigueur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depuis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la 1er Janvier 2020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Règles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élaborées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pour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être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intégrées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dans les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contrats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vente/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achat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marchandises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3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02E8-5B88-7F14-355F-5CDF991C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08" y="2888588"/>
            <a:ext cx="3224465" cy="654550"/>
          </a:xfrm>
        </p:spPr>
        <p:txBody>
          <a:bodyPr/>
          <a:lstStyle/>
          <a:p>
            <a:r>
              <a:rPr lang="en-US" b="1" dirty="0">
                <a:latin typeface="Raleway"/>
              </a:rPr>
              <a:t>Les </a:t>
            </a:r>
            <a:r>
              <a:rPr lang="en-US" b="1" dirty="0" err="1">
                <a:latin typeface="Raleway"/>
              </a:rPr>
              <a:t>Règles</a:t>
            </a:r>
            <a:endParaRPr lang="en-GB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7137D9-19B4-BA94-E603-2DE093A5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7E41A-EAF1-4398-B7B9-E1E0FCE678F6}"/>
              </a:ext>
            </a:extLst>
          </p:cNvPr>
          <p:cNvSpPr/>
          <p:nvPr/>
        </p:nvSpPr>
        <p:spPr>
          <a:xfrm>
            <a:off x="4276373" y="992950"/>
            <a:ext cx="72145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accent1"/>
                </a:solidFill>
                <a:cs typeface="Calibri" panose="020F0502020204030204" pitchFamily="34" charset="0"/>
              </a:rPr>
              <a:t>Les règles des Incoterms sont classées en deux catégories distinctes selon le mode de transport que les parties choisissent pour leurs contrats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B386A4-B474-4098-9162-A8287405E6C3}"/>
              </a:ext>
            </a:extLst>
          </p:cNvPr>
          <p:cNvSpPr/>
          <p:nvPr/>
        </p:nvSpPr>
        <p:spPr>
          <a:xfrm>
            <a:off x="4205351" y="3429000"/>
            <a:ext cx="714031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Les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règles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applicables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à tout mode de transport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Les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règles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applicables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au transport par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voies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SG" sz="2200" dirty="0" err="1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fluviales</a:t>
            </a:r>
            <a:r>
              <a:rPr lang="en-SG" sz="2200" dirty="0">
                <a:solidFill>
                  <a:schemeClr val="bg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et au transport maritime</a:t>
            </a:r>
          </a:p>
        </p:txBody>
      </p:sp>
    </p:spTree>
    <p:extLst>
      <p:ext uri="{BB962C8B-B14F-4D97-AF65-F5344CB8AC3E}">
        <p14:creationId xmlns:p14="http://schemas.microsoft.com/office/powerpoint/2010/main" val="170005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02E8-5B88-7F14-355F-5CDF991C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08" y="2888588"/>
            <a:ext cx="3224465" cy="654550"/>
          </a:xfrm>
        </p:spPr>
        <p:txBody>
          <a:bodyPr/>
          <a:lstStyle/>
          <a:p>
            <a:r>
              <a:rPr lang="en-US" b="1" dirty="0">
                <a:latin typeface="Raleway"/>
              </a:rPr>
              <a:t>Les </a:t>
            </a:r>
            <a:r>
              <a:rPr lang="en-US" b="1" dirty="0" err="1">
                <a:latin typeface="Raleway"/>
              </a:rPr>
              <a:t>Règles</a:t>
            </a:r>
            <a:endParaRPr lang="en-GB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7137D9-19B4-BA94-E603-2DE093A5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7E41A-EAF1-4398-B7B9-E1E0FCE678F6}"/>
              </a:ext>
            </a:extLst>
          </p:cNvPr>
          <p:cNvSpPr/>
          <p:nvPr/>
        </p:nvSpPr>
        <p:spPr>
          <a:xfrm>
            <a:off x="4276373" y="992950"/>
            <a:ext cx="7214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accent1"/>
                </a:solidFill>
                <a:cs typeface="Calibri" panose="020F0502020204030204" pitchFamily="34" charset="0"/>
              </a:rPr>
              <a:t>Les règles applicables à tout mode de transport :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F6FCE20-F94C-4258-9B46-3A951EE3CFFB}"/>
              </a:ext>
            </a:extLst>
          </p:cNvPr>
          <p:cNvSpPr txBox="1">
            <a:spLocks/>
          </p:cNvSpPr>
          <p:nvPr/>
        </p:nvSpPr>
        <p:spPr>
          <a:xfrm>
            <a:off x="4648671" y="2187906"/>
            <a:ext cx="5951267" cy="367714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Gotham Medium" pitchFamily="2" charset="0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(EXW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A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l’usine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FCA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Franco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transporteur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CPT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Port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payé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jusqu’à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CIP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Port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payé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, assurance comprise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jusqu’à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DAP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Rendu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au lieu de destination</a:t>
            </a: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DPU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Rendu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au  lieu de destination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déchargé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(DDP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Rendu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droits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acquittés</a:t>
            </a:r>
            <a:r>
              <a:rPr lang="en-SG" sz="200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11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02E8-5B88-7F14-355F-5CDF991C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08" y="2888588"/>
            <a:ext cx="3224465" cy="654550"/>
          </a:xfrm>
        </p:spPr>
        <p:txBody>
          <a:bodyPr/>
          <a:lstStyle/>
          <a:p>
            <a:r>
              <a:rPr lang="en-US" b="1" dirty="0">
                <a:latin typeface="Raleway"/>
              </a:rPr>
              <a:t>Les </a:t>
            </a:r>
            <a:r>
              <a:rPr lang="en-US" b="1" dirty="0" err="1">
                <a:latin typeface="Raleway"/>
              </a:rPr>
              <a:t>Règles</a:t>
            </a:r>
            <a:endParaRPr lang="en-GB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7137D9-19B4-BA94-E603-2DE093A5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7E41A-EAF1-4398-B7B9-E1E0FCE678F6}"/>
              </a:ext>
            </a:extLst>
          </p:cNvPr>
          <p:cNvSpPr/>
          <p:nvPr/>
        </p:nvSpPr>
        <p:spPr>
          <a:xfrm>
            <a:off x="4276373" y="992950"/>
            <a:ext cx="7214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accent1"/>
                </a:solidFill>
                <a:cs typeface="Calibri" panose="020F0502020204030204" pitchFamily="34" charset="0"/>
              </a:rPr>
              <a:t>Les règles applicables au transport par voies fluviales et au transport maritime :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F6FCE20-F94C-4258-9B46-3A951EE3CFFB}"/>
              </a:ext>
            </a:extLst>
          </p:cNvPr>
          <p:cNvSpPr txBox="1">
            <a:spLocks/>
          </p:cNvSpPr>
          <p:nvPr/>
        </p:nvSpPr>
        <p:spPr>
          <a:xfrm>
            <a:off x="4586527" y="2454236"/>
            <a:ext cx="5951267" cy="2792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Gotham Medium" pitchFamily="2" charset="0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FAS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Franco le long du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navire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FOB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Franco à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bord</a:t>
            </a:r>
            <a:endParaRPr lang="en-SG" sz="2000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</a:endParaRP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CFR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Coût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et fret</a:t>
            </a:r>
          </a:p>
          <a:p>
            <a:pPr marL="527291" indent="-380990">
              <a:lnSpc>
                <a:spcPct val="120000"/>
              </a:lnSpc>
            </a:pPr>
            <a:r>
              <a:rPr lang="en-SG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CIF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en-SG" sz="2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Coût</a:t>
            </a:r>
            <a:r>
              <a:rPr lang="en-SG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</a:rPr>
              <a:t>, assurance et fret</a:t>
            </a:r>
          </a:p>
        </p:txBody>
      </p:sp>
    </p:spTree>
    <p:extLst>
      <p:ext uri="{BB962C8B-B14F-4D97-AF65-F5344CB8AC3E}">
        <p14:creationId xmlns:p14="http://schemas.microsoft.com/office/powerpoint/2010/main" val="206443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02E8-5B88-7F14-355F-5CDF991C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08" y="2888588"/>
            <a:ext cx="3224465" cy="654550"/>
          </a:xfrm>
        </p:spPr>
        <p:txBody>
          <a:bodyPr/>
          <a:lstStyle/>
          <a:p>
            <a:r>
              <a:rPr lang="en-US" b="1" dirty="0">
                <a:latin typeface="Raleway"/>
              </a:rPr>
              <a:t>Les repercussions sur les divers </a:t>
            </a:r>
            <a:r>
              <a:rPr lang="en-US" b="1" dirty="0" err="1">
                <a:latin typeface="Raleway"/>
              </a:rPr>
              <a:t>contrats</a:t>
            </a:r>
            <a:endParaRPr lang="en-GB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7137D9-19B4-BA94-E603-2DE093A5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006BD46-CD14-4709-A58A-B69EA2CA8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593" y="1403837"/>
            <a:ext cx="6219800" cy="347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608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err="1" smtClean="0">
            <a:solidFill>
              <a:schemeClr val="bg1"/>
            </a:solidFill>
            <a:latin typeface="+mj-lt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smtClean="0">
            <a:solidFill>
              <a:schemeClr val="bg1"/>
            </a:solidFill>
            <a:latin typeface="Gellix" pitchFamily="2" charset="77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BB9D21FF7C414DBAE17BB9C7DADD2E|-1315905429" UniqueId="60cfd7e8-6142-4183-ae42-dd7887fd93c5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 stageDeleted="true"/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B9D21FF7C414DBAE17BB9C7DADD2E" ma:contentTypeVersion="28" ma:contentTypeDescription="Create a new document." ma:contentTypeScope="" ma:versionID="a6705b53bfdbb2b21ac03419f0afaef7">
  <xsd:schema xmlns:xsd="http://www.w3.org/2001/XMLSchema" xmlns:xs="http://www.w3.org/2001/XMLSchema" xmlns:p="http://schemas.microsoft.com/office/2006/metadata/properties" xmlns:ns1="http://schemas.microsoft.com/sharepoint/v3" xmlns:ns2="2bd86d0c-eb23-4907-a72b-b86d8570c29f" xmlns:ns3="dd6a61b0-53a2-40d6-abc1-0594a239469b" xmlns:ns4="598f140b-4145-4024-8bcc-6d7083f15a24" targetNamespace="http://schemas.microsoft.com/office/2006/metadata/properties" ma:root="true" ma:fieldsID="f4368cbe65ab9db36eddedd306e7774c" ns1:_="" ns2:_="" ns3:_="" ns4:_="">
    <xsd:import namespace="http://schemas.microsoft.com/sharepoint/v3"/>
    <xsd:import namespace="2bd86d0c-eb23-4907-a72b-b86d8570c29f"/>
    <xsd:import namespace="dd6a61b0-53a2-40d6-abc1-0594a239469b"/>
    <xsd:import namespace="598f140b-4145-4024-8bcc-6d7083f15a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ExtendLif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6d0c-eb23-4907-a72b-b86d8570c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61b0-53a2-40d6-abc1-0594a239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b34d393a-c683-4ae6-92a3-16801d27c9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xtendLife" ma:index="30" nillable="true" ma:displayName="Extend Life" ma:format="DateOnly" ma:internalName="ExtendLif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f140b-4145-4024-8bcc-6d7083f15a24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7d160fe4-a607-4181-ace3-064641e5a6f2}" ma:internalName="TaxCatchAll" ma:showField="CatchAllData" ma:web="2bd86d0c-eb23-4907-a72b-b86d8570c2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f140b-4145-4024-8bcc-6d7083f15a24" xsi:nil="true"/>
    <SharedWithUsers xmlns="2bd86d0c-eb23-4907-a72b-b86d8570c29f">
      <UserInfo>
        <DisplayName>VIEILLEDENT Stéphanie</DisplayName>
        <AccountId>58</AccountId>
        <AccountType/>
      </UserInfo>
    </SharedWithUsers>
    <lcf76f155ced4ddcb4097134ff3c332f xmlns="dd6a61b0-53a2-40d6-abc1-0594a239469b">
      <Terms xmlns="http://schemas.microsoft.com/office/infopath/2007/PartnerControls"/>
    </lcf76f155ced4ddcb4097134ff3c332f>
    <_dlc_DocId xmlns="2bd86d0c-eb23-4907-a72b-b86d8570c29f">4DRPCA7FPN4V-160241813-18091</_dlc_DocId>
    <_dlc_ExpireDateSaved xmlns="http://schemas.microsoft.com/sharepoint/v3" xsi:nil="true"/>
    <_dlc_ExpireDate xmlns="http://schemas.microsoft.com/sharepoint/v3">2022-12-22T06:44:00+00:00</_dlc_ExpireDate>
    <_dlc_DocIdUrl xmlns="2bd86d0c-eb23-4907-a72b-b86d8570c29f">
      <Url>https://iccwbo.sharepoint.com/sites/Public-Communication/_layouts/15/DocIdRedir.aspx?ID=4DRPCA7FPN4V-160241813-18091</Url>
      <Description>4DRPCA7FPN4V-160241813-18091</Description>
    </_dlc_DocIdUrl>
    <ExtendLife xmlns="dd6a61b0-53a2-40d6-abc1-0594a239469b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6692B-BB5A-4C7C-8CD3-077BA8E6B20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07A3E9A-7E20-4BFF-980E-5571668469BD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B5195B41-B6EC-41B3-82E2-D13F09BFB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d86d0c-eb23-4907-a72b-b86d8570c29f"/>
    <ds:schemaRef ds:uri="dd6a61b0-53a2-40d6-abc1-0594a239469b"/>
    <ds:schemaRef ds:uri="598f140b-4145-4024-8bcc-6d7083f15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336BC08-C13D-4844-B7B9-3151466BA8CE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sharepoint/v3"/>
    <ds:schemaRef ds:uri="http://purl.org/dc/terms/"/>
    <ds:schemaRef ds:uri="http://www.w3.org/XML/1998/namespace"/>
    <ds:schemaRef ds:uri="598f140b-4145-4024-8bcc-6d7083f15a24"/>
    <ds:schemaRef ds:uri="http://schemas.microsoft.com/office/2006/documentManagement/types"/>
    <ds:schemaRef ds:uri="http://schemas.openxmlformats.org/package/2006/metadata/core-properties"/>
    <ds:schemaRef ds:uri="dd6a61b0-53a2-40d6-abc1-0594a239469b"/>
    <ds:schemaRef ds:uri="2bd86d0c-eb23-4907-a72b-b86d8570c29f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BBD8A189-AB4C-4C90-B68A-E031B6B04F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237</Words>
  <Application>Microsoft Office PowerPoint</Application>
  <PresentationFormat>Grand écran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Arial</vt:lpstr>
      <vt:lpstr>Calibri</vt:lpstr>
      <vt:lpstr>Gellix</vt:lpstr>
      <vt:lpstr>Gotham Medium</vt:lpstr>
      <vt:lpstr>Helvetica regular</vt:lpstr>
      <vt:lpstr>Raleway</vt:lpstr>
      <vt:lpstr>Wingdings</vt:lpstr>
      <vt:lpstr>1_Office Theme</vt:lpstr>
      <vt:lpstr>2_Office Theme</vt:lpstr>
      <vt:lpstr>3_Office Theme</vt:lpstr>
      <vt:lpstr>6_Office Theme</vt:lpstr>
      <vt:lpstr>Les Incoterms 2020 </vt:lpstr>
      <vt:lpstr>Introduction</vt:lpstr>
      <vt:lpstr>Les Règles</vt:lpstr>
      <vt:lpstr>Les Règles</vt:lpstr>
      <vt:lpstr>Les Règles</vt:lpstr>
      <vt:lpstr>Les repercussions sur les divers contrats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General’s Update    10 September 2019, Moscow</dc:title>
  <dc:creator>macintosh365</dc:creator>
  <cp:lastModifiedBy>francois.georges92</cp:lastModifiedBy>
  <cp:revision>71</cp:revision>
  <cp:lastPrinted>2022-11-23T10:53:34Z</cp:lastPrinted>
  <dcterms:created xsi:type="dcterms:W3CDTF">2019-09-30T09:02:35Z</dcterms:created>
  <dcterms:modified xsi:type="dcterms:W3CDTF">2022-12-01T13:47:43Z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0x01010040BB9D21FF7C414DBAE17BB9C7DADD2E</vt:lpwstr>
  </property>
  <property fmtid="{D5CDD505-2E9C-101B-9397-08002B2CF9AE}" pid="3" name="Order">
    <vt:r8>100</vt:r8>
  </property>
  <property fmtid="{D5CDD505-2E9C-101B-9397-08002B2CF9AE}" pid="4" name="_dlc_DocIdItemGuid">
    <vt:lpwstr>a244962a-2a21-44a2-ba59-66753166cdb0</vt:lpwstr>
  </property>
  <property fmtid="{D5CDD505-2E9C-101B-9397-08002B2CF9AE}" pid="5" name="MediaServiceImageTags">
    <vt:lpwstr/>
  </property>
  <property fmtid="{D5CDD505-2E9C-101B-9397-08002B2CF9AE}" pid="6" name="_dlc_policyId">
    <vt:lpwstr>0x01010040BB9D21FF7C414DBAE17BB9C7DADD2E|-1315905429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Modified&lt;/property&gt;&lt;propertyId&gt;28cf69c5-fa48-462a-b5cd-27b6f9d2bd5f&lt;/propertyId&gt;&lt;period&gt;months&lt;/period&gt;&lt;/formula&gt;</vt:lpwstr>
  </property>
</Properties>
</file>